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655" r:id="rId2"/>
    <p:sldMasterId id="2147483657" r:id="rId3"/>
    <p:sldMasterId id="2147483659" r:id="rId4"/>
    <p:sldMasterId id="2147483661" r:id="rId5"/>
    <p:sldMasterId id="2147483688" r:id="rId6"/>
    <p:sldMasterId id="2147483711" r:id="rId7"/>
    <p:sldMasterId id="2147483724" r:id="rId8"/>
  </p:sldMasterIdLst>
  <p:notesMasterIdLst>
    <p:notesMasterId r:id="rId74"/>
  </p:notesMasterIdLst>
  <p:handoutMasterIdLst>
    <p:handoutMasterId r:id="rId75"/>
  </p:handoutMasterIdLst>
  <p:sldIdLst>
    <p:sldId id="521" r:id="rId9"/>
    <p:sldId id="526" r:id="rId10"/>
    <p:sldId id="527" r:id="rId11"/>
    <p:sldId id="257" r:id="rId12"/>
    <p:sldId id="529" r:id="rId13"/>
    <p:sldId id="351" r:id="rId14"/>
    <p:sldId id="353" r:id="rId15"/>
    <p:sldId id="518" r:id="rId16"/>
    <p:sldId id="357" r:id="rId17"/>
    <p:sldId id="495" r:id="rId18"/>
    <p:sldId id="467" r:id="rId19"/>
    <p:sldId id="494" r:id="rId20"/>
    <p:sldId id="524" r:id="rId21"/>
    <p:sldId id="468" r:id="rId22"/>
    <p:sldId id="496" r:id="rId23"/>
    <p:sldId id="262" r:id="rId24"/>
    <p:sldId id="481" r:id="rId25"/>
    <p:sldId id="497" r:id="rId26"/>
    <p:sldId id="482" r:id="rId27"/>
    <p:sldId id="470" r:id="rId28"/>
    <p:sldId id="516" r:id="rId29"/>
    <p:sldId id="460" r:id="rId30"/>
    <p:sldId id="498" r:id="rId31"/>
    <p:sldId id="472" r:id="rId32"/>
    <p:sldId id="473" r:id="rId33"/>
    <p:sldId id="499" r:id="rId34"/>
    <p:sldId id="483" r:id="rId35"/>
    <p:sldId id="403" r:id="rId36"/>
    <p:sldId id="474" r:id="rId37"/>
    <p:sldId id="525" r:id="rId38"/>
    <p:sldId id="484" r:id="rId39"/>
    <p:sldId id="485" r:id="rId40"/>
    <p:sldId id="486" r:id="rId41"/>
    <p:sldId id="356" r:id="rId42"/>
    <p:sldId id="487" r:id="rId43"/>
    <p:sldId id="488" r:id="rId44"/>
    <p:sldId id="489" r:id="rId45"/>
    <p:sldId id="490" r:id="rId46"/>
    <p:sldId id="522" r:id="rId47"/>
    <p:sldId id="523" r:id="rId48"/>
    <p:sldId id="517" r:id="rId49"/>
    <p:sldId id="425" r:id="rId50"/>
    <p:sldId id="491" r:id="rId51"/>
    <p:sldId id="438" r:id="rId52"/>
    <p:sldId id="492" r:id="rId53"/>
    <p:sldId id="391" r:id="rId54"/>
    <p:sldId id="475" r:id="rId55"/>
    <p:sldId id="493" r:id="rId56"/>
    <p:sldId id="500" r:id="rId57"/>
    <p:sldId id="501" r:id="rId58"/>
    <p:sldId id="469" r:id="rId59"/>
    <p:sldId id="502" r:id="rId60"/>
    <p:sldId id="504" r:id="rId61"/>
    <p:sldId id="505" r:id="rId62"/>
    <p:sldId id="503" r:id="rId63"/>
    <p:sldId id="506" r:id="rId64"/>
    <p:sldId id="507" r:id="rId65"/>
    <p:sldId id="508" r:id="rId66"/>
    <p:sldId id="512" r:id="rId67"/>
    <p:sldId id="509" r:id="rId68"/>
    <p:sldId id="510" r:id="rId69"/>
    <p:sldId id="511" r:id="rId70"/>
    <p:sldId id="513" r:id="rId71"/>
    <p:sldId id="514" r:id="rId72"/>
    <p:sldId id="515" r:id="rId73"/>
  </p:sldIdLst>
  <p:sldSz cx="10693400" cy="7561263"/>
  <p:notesSz cx="6797675" cy="9926638"/>
  <p:defaultTextStyle>
    <a:defPPr>
      <a:defRPr lang="en-US"/>
    </a:defPPr>
    <a:lvl1pPr algn="l" defTabSz="1042988" rtl="0" fontAlgn="base">
      <a:spcBef>
        <a:spcPct val="0"/>
      </a:spcBef>
      <a:spcAft>
        <a:spcPct val="0"/>
      </a:spcAft>
      <a:defRPr sz="2100" kern="1200">
        <a:solidFill>
          <a:schemeClr val="tx1"/>
        </a:solidFill>
        <a:latin typeface="Arial" charset="0"/>
        <a:ea typeface="+mn-ea"/>
        <a:cs typeface="Arial" charset="0"/>
      </a:defRPr>
    </a:lvl1pPr>
    <a:lvl2pPr marL="520700" indent="-63500" algn="l" defTabSz="1042988" rtl="0" fontAlgn="base">
      <a:spcBef>
        <a:spcPct val="0"/>
      </a:spcBef>
      <a:spcAft>
        <a:spcPct val="0"/>
      </a:spcAft>
      <a:defRPr sz="2100" kern="1200">
        <a:solidFill>
          <a:schemeClr val="tx1"/>
        </a:solidFill>
        <a:latin typeface="Arial" charset="0"/>
        <a:ea typeface="+mn-ea"/>
        <a:cs typeface="Arial" charset="0"/>
      </a:defRPr>
    </a:lvl2pPr>
    <a:lvl3pPr marL="1042988" indent="-128588" algn="l" defTabSz="1042988" rtl="0" fontAlgn="base">
      <a:spcBef>
        <a:spcPct val="0"/>
      </a:spcBef>
      <a:spcAft>
        <a:spcPct val="0"/>
      </a:spcAft>
      <a:defRPr sz="2100" kern="1200">
        <a:solidFill>
          <a:schemeClr val="tx1"/>
        </a:solidFill>
        <a:latin typeface="Arial" charset="0"/>
        <a:ea typeface="+mn-ea"/>
        <a:cs typeface="Arial" charset="0"/>
      </a:defRPr>
    </a:lvl3pPr>
    <a:lvl4pPr marL="1563688" indent="-192088" algn="l" defTabSz="1042988" rtl="0" fontAlgn="base">
      <a:spcBef>
        <a:spcPct val="0"/>
      </a:spcBef>
      <a:spcAft>
        <a:spcPct val="0"/>
      </a:spcAft>
      <a:defRPr sz="2100" kern="1200">
        <a:solidFill>
          <a:schemeClr val="tx1"/>
        </a:solidFill>
        <a:latin typeface="Arial" charset="0"/>
        <a:ea typeface="+mn-ea"/>
        <a:cs typeface="Arial" charset="0"/>
      </a:defRPr>
    </a:lvl4pPr>
    <a:lvl5pPr marL="2085975" indent="-257175" algn="l" defTabSz="1042988" rtl="0" fontAlgn="base">
      <a:spcBef>
        <a:spcPct val="0"/>
      </a:spcBef>
      <a:spcAft>
        <a:spcPct val="0"/>
      </a:spcAft>
      <a:defRPr sz="2100" kern="1200">
        <a:solidFill>
          <a:schemeClr val="tx1"/>
        </a:solidFill>
        <a:latin typeface="Arial" charset="0"/>
        <a:ea typeface="+mn-ea"/>
        <a:cs typeface="Arial" charset="0"/>
      </a:defRPr>
    </a:lvl5pPr>
    <a:lvl6pPr marL="2286000" algn="l" defTabSz="914400" rtl="0" eaLnBrk="1" latinLnBrk="0" hangingPunct="1">
      <a:defRPr sz="2100" kern="1200">
        <a:solidFill>
          <a:schemeClr val="tx1"/>
        </a:solidFill>
        <a:latin typeface="Arial" charset="0"/>
        <a:ea typeface="+mn-ea"/>
        <a:cs typeface="Arial" charset="0"/>
      </a:defRPr>
    </a:lvl6pPr>
    <a:lvl7pPr marL="2743200" algn="l" defTabSz="914400" rtl="0" eaLnBrk="1" latinLnBrk="0" hangingPunct="1">
      <a:defRPr sz="2100" kern="1200">
        <a:solidFill>
          <a:schemeClr val="tx1"/>
        </a:solidFill>
        <a:latin typeface="Arial" charset="0"/>
        <a:ea typeface="+mn-ea"/>
        <a:cs typeface="Arial" charset="0"/>
      </a:defRPr>
    </a:lvl7pPr>
    <a:lvl8pPr marL="3200400" algn="l" defTabSz="914400" rtl="0" eaLnBrk="1" latinLnBrk="0" hangingPunct="1">
      <a:defRPr sz="2100" kern="1200">
        <a:solidFill>
          <a:schemeClr val="tx1"/>
        </a:solidFill>
        <a:latin typeface="Arial" charset="0"/>
        <a:ea typeface="+mn-ea"/>
        <a:cs typeface="Arial" charset="0"/>
      </a:defRPr>
    </a:lvl8pPr>
    <a:lvl9pPr marL="3657600" algn="l" defTabSz="914400" rtl="0" eaLnBrk="1" latinLnBrk="0" hangingPunct="1">
      <a:defRPr sz="21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382">
          <p15:clr>
            <a:srgbClr val="A4A3A4"/>
          </p15:clr>
        </p15:guide>
        <p15:guide id="2" pos="3368">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E00"/>
    <a:srgbClr val="000000"/>
    <a:srgbClr val="E8F357"/>
    <a:srgbClr val="595959"/>
    <a:srgbClr val="FF7C80"/>
    <a:srgbClr val="F26800"/>
    <a:srgbClr val="993300"/>
    <a:srgbClr val="FF66CC"/>
    <a:srgbClr val="FF99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7192" autoAdjust="0"/>
  </p:normalViewPr>
  <p:slideViewPr>
    <p:cSldViewPr>
      <p:cViewPr varScale="1">
        <p:scale>
          <a:sx n="100" d="100"/>
          <a:sy n="100" d="100"/>
        </p:scale>
        <p:origin x="1608" y="90"/>
      </p:cViewPr>
      <p:guideLst>
        <p:guide orient="horz" pos="2382"/>
        <p:guide pos="33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18798"/>
    </p:cViewPr>
  </p:sorterViewPr>
  <p:notesViewPr>
    <p:cSldViewPr>
      <p:cViewPr varScale="1">
        <p:scale>
          <a:sx n="80" d="100"/>
          <a:sy n="80" d="100"/>
        </p:scale>
        <p:origin x="-2022"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C9E88A-BD73-4E29-B8CA-99AAC959B308}" type="doc">
      <dgm:prSet loTypeId="urn:microsoft.com/office/officeart/2005/8/layout/chevron1" loCatId="process" qsTypeId="urn:microsoft.com/office/officeart/2005/8/quickstyle/3d2" qsCatId="3D" csTypeId="urn:microsoft.com/office/officeart/2005/8/colors/accent0_3" csCatId="mainScheme" phldr="1"/>
      <dgm:spPr/>
    </dgm:pt>
    <dgm:pt modelId="{2177D418-26F6-4FD6-8852-994D94CD465C}">
      <dgm:prSet phldrT="[Text]"/>
      <dgm:spPr/>
      <dgm:t>
        <a:bodyPr/>
        <a:lstStyle/>
        <a:p>
          <a:r>
            <a:rPr lang="en-GB" b="1" dirty="0"/>
            <a:t>Continued on next page </a:t>
          </a:r>
        </a:p>
      </dgm:t>
    </dgm:pt>
    <dgm:pt modelId="{D01A0901-4B29-4DCA-B37C-244B492D3B0C}" type="sibTrans" cxnId="{355188AA-F3BB-4C1E-AEDA-5ECC53EACA17}">
      <dgm:prSet/>
      <dgm:spPr/>
      <dgm:t>
        <a:bodyPr/>
        <a:lstStyle/>
        <a:p>
          <a:endParaRPr lang="en-GB"/>
        </a:p>
      </dgm:t>
    </dgm:pt>
    <dgm:pt modelId="{1AF9C922-EF1A-4BE3-BFBA-C419EF592E51}" type="parTrans" cxnId="{355188AA-F3BB-4C1E-AEDA-5ECC53EACA17}">
      <dgm:prSet/>
      <dgm:spPr/>
      <dgm:t>
        <a:bodyPr/>
        <a:lstStyle/>
        <a:p>
          <a:endParaRPr lang="en-GB"/>
        </a:p>
      </dgm:t>
    </dgm:pt>
    <dgm:pt modelId="{2230E052-9B90-4B51-8EF0-7FAACA5F7537}" type="pres">
      <dgm:prSet presAssocID="{4AC9E88A-BD73-4E29-B8CA-99AAC959B308}" presName="Name0" presStyleCnt="0">
        <dgm:presLayoutVars>
          <dgm:dir/>
          <dgm:animLvl val="lvl"/>
          <dgm:resizeHandles val="exact"/>
        </dgm:presLayoutVars>
      </dgm:prSet>
      <dgm:spPr/>
    </dgm:pt>
    <dgm:pt modelId="{BBB6CB42-9E27-4E7F-BD41-42A728C2CE85}" type="pres">
      <dgm:prSet presAssocID="{2177D418-26F6-4FD6-8852-994D94CD465C}" presName="parTxOnly" presStyleLbl="node1" presStyleIdx="0" presStyleCnt="1">
        <dgm:presLayoutVars>
          <dgm:chMax val="0"/>
          <dgm:chPref val="0"/>
          <dgm:bulletEnabled val="1"/>
        </dgm:presLayoutVars>
      </dgm:prSet>
      <dgm:spPr/>
    </dgm:pt>
  </dgm:ptLst>
  <dgm:cxnLst>
    <dgm:cxn modelId="{55D44047-B830-4EB2-9140-3C0B33D29CEE}" type="presOf" srcId="{4AC9E88A-BD73-4E29-B8CA-99AAC959B308}" destId="{2230E052-9B90-4B51-8EF0-7FAACA5F7537}" srcOrd="0" destOrd="0" presId="urn:microsoft.com/office/officeart/2005/8/layout/chevron1"/>
    <dgm:cxn modelId="{50935B76-BFFC-4231-B91E-1A9B240E7D5F}" type="presOf" srcId="{2177D418-26F6-4FD6-8852-994D94CD465C}" destId="{BBB6CB42-9E27-4E7F-BD41-42A728C2CE85}" srcOrd="0" destOrd="0" presId="urn:microsoft.com/office/officeart/2005/8/layout/chevron1"/>
    <dgm:cxn modelId="{355188AA-F3BB-4C1E-AEDA-5ECC53EACA17}" srcId="{4AC9E88A-BD73-4E29-B8CA-99AAC959B308}" destId="{2177D418-26F6-4FD6-8852-994D94CD465C}" srcOrd="0" destOrd="0" parTransId="{1AF9C922-EF1A-4BE3-BFBA-C419EF592E51}" sibTransId="{D01A0901-4B29-4DCA-B37C-244B492D3B0C}"/>
    <dgm:cxn modelId="{38CB681F-5688-4B06-B936-018C419EA925}" type="presParOf" srcId="{2230E052-9B90-4B51-8EF0-7FAACA5F7537}" destId="{BBB6CB42-9E27-4E7F-BD41-42A728C2CE85}"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9063AF5-AC81-4B21-9531-8C6B751B1795}" type="doc">
      <dgm:prSet loTypeId="urn:microsoft.com/office/officeart/2005/8/layout/chevron1" loCatId="process" qsTypeId="urn:microsoft.com/office/officeart/2005/8/quickstyle/simple2" qsCatId="simple" csTypeId="urn:microsoft.com/office/officeart/2005/8/colors/accent0_3" csCatId="mainScheme" phldr="1"/>
      <dgm:spPr/>
    </dgm:pt>
    <dgm:pt modelId="{1BB1DB85-6F11-411C-B111-82D912CFA3A6}" type="pres">
      <dgm:prSet presAssocID="{19063AF5-AC81-4B21-9531-8C6B751B1795}" presName="Name0" presStyleCnt="0">
        <dgm:presLayoutVars>
          <dgm:dir/>
          <dgm:animLvl val="lvl"/>
          <dgm:resizeHandles val="exact"/>
        </dgm:presLayoutVars>
      </dgm:prSet>
      <dgm:spPr/>
    </dgm:pt>
  </dgm:ptLst>
  <dgm:cxnLst>
    <dgm:cxn modelId="{1BDFF643-0EA4-4E8C-A2BA-235B46DCEF15}" type="presOf" srcId="{19063AF5-AC81-4B21-9531-8C6B751B1795}" destId="{1BB1DB85-6F11-411C-B111-82D912CFA3A6}"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AC9E88A-BD73-4E29-B8CA-99AAC959B308}" type="doc">
      <dgm:prSet loTypeId="urn:microsoft.com/office/officeart/2005/8/layout/chevron1" loCatId="process" qsTypeId="urn:microsoft.com/office/officeart/2005/8/quickstyle/3d2" qsCatId="3D" csTypeId="urn:microsoft.com/office/officeart/2005/8/colors/accent0_3" csCatId="mainScheme" phldr="1"/>
      <dgm:spPr/>
    </dgm:pt>
    <dgm:pt modelId="{2177D418-26F6-4FD6-8852-994D94CD465C}">
      <dgm:prSet phldrT="[Text]"/>
      <dgm:spPr/>
      <dgm:t>
        <a:bodyPr/>
        <a:lstStyle/>
        <a:p>
          <a:r>
            <a:rPr lang="en-GB" b="1" dirty="0"/>
            <a:t>Continued on next page </a:t>
          </a:r>
        </a:p>
      </dgm:t>
    </dgm:pt>
    <dgm:pt modelId="{D01A0901-4B29-4DCA-B37C-244B492D3B0C}" type="sibTrans" cxnId="{355188AA-F3BB-4C1E-AEDA-5ECC53EACA17}">
      <dgm:prSet/>
      <dgm:spPr/>
      <dgm:t>
        <a:bodyPr/>
        <a:lstStyle/>
        <a:p>
          <a:endParaRPr lang="en-GB"/>
        </a:p>
      </dgm:t>
    </dgm:pt>
    <dgm:pt modelId="{1AF9C922-EF1A-4BE3-BFBA-C419EF592E51}" type="parTrans" cxnId="{355188AA-F3BB-4C1E-AEDA-5ECC53EACA17}">
      <dgm:prSet/>
      <dgm:spPr/>
      <dgm:t>
        <a:bodyPr/>
        <a:lstStyle/>
        <a:p>
          <a:endParaRPr lang="en-GB"/>
        </a:p>
      </dgm:t>
    </dgm:pt>
    <dgm:pt modelId="{2230E052-9B90-4B51-8EF0-7FAACA5F7537}" type="pres">
      <dgm:prSet presAssocID="{4AC9E88A-BD73-4E29-B8CA-99AAC959B308}" presName="Name0" presStyleCnt="0">
        <dgm:presLayoutVars>
          <dgm:dir/>
          <dgm:animLvl val="lvl"/>
          <dgm:resizeHandles val="exact"/>
        </dgm:presLayoutVars>
      </dgm:prSet>
      <dgm:spPr/>
    </dgm:pt>
    <dgm:pt modelId="{BBB6CB42-9E27-4E7F-BD41-42A728C2CE85}" type="pres">
      <dgm:prSet presAssocID="{2177D418-26F6-4FD6-8852-994D94CD465C}" presName="parTxOnly" presStyleLbl="node1" presStyleIdx="0" presStyleCnt="1">
        <dgm:presLayoutVars>
          <dgm:chMax val="0"/>
          <dgm:chPref val="0"/>
          <dgm:bulletEnabled val="1"/>
        </dgm:presLayoutVars>
      </dgm:prSet>
      <dgm:spPr/>
    </dgm:pt>
  </dgm:ptLst>
  <dgm:cxnLst>
    <dgm:cxn modelId="{58669105-1446-4108-8C4F-E9FDEFE609A9}" type="presOf" srcId="{2177D418-26F6-4FD6-8852-994D94CD465C}" destId="{BBB6CB42-9E27-4E7F-BD41-42A728C2CE85}" srcOrd="0" destOrd="0" presId="urn:microsoft.com/office/officeart/2005/8/layout/chevron1"/>
    <dgm:cxn modelId="{94716818-1F43-4654-86CD-B416B0C92A94}" type="presOf" srcId="{4AC9E88A-BD73-4E29-B8CA-99AAC959B308}" destId="{2230E052-9B90-4B51-8EF0-7FAACA5F7537}" srcOrd="0" destOrd="0" presId="urn:microsoft.com/office/officeart/2005/8/layout/chevron1"/>
    <dgm:cxn modelId="{355188AA-F3BB-4C1E-AEDA-5ECC53EACA17}" srcId="{4AC9E88A-BD73-4E29-B8CA-99AAC959B308}" destId="{2177D418-26F6-4FD6-8852-994D94CD465C}" srcOrd="0" destOrd="0" parTransId="{1AF9C922-EF1A-4BE3-BFBA-C419EF592E51}" sibTransId="{D01A0901-4B29-4DCA-B37C-244B492D3B0C}"/>
    <dgm:cxn modelId="{4273F849-258B-4365-BA9C-B744317AAD2C}" type="presParOf" srcId="{2230E052-9B90-4B51-8EF0-7FAACA5F7537}" destId="{BBB6CB42-9E27-4E7F-BD41-42A728C2CE85}" srcOrd="0"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9063AF5-AC81-4B21-9531-8C6B751B1795}" type="doc">
      <dgm:prSet loTypeId="urn:microsoft.com/office/officeart/2005/8/layout/chevron1" loCatId="process" qsTypeId="urn:microsoft.com/office/officeart/2005/8/quickstyle/simple2" qsCatId="simple" csTypeId="urn:microsoft.com/office/officeart/2005/8/colors/accent0_3" csCatId="mainScheme" phldr="1"/>
      <dgm:spPr/>
    </dgm:pt>
    <dgm:pt modelId="{1BB1DB85-6F11-411C-B111-82D912CFA3A6}" type="pres">
      <dgm:prSet presAssocID="{19063AF5-AC81-4B21-9531-8C6B751B1795}" presName="Name0" presStyleCnt="0">
        <dgm:presLayoutVars>
          <dgm:dir/>
          <dgm:animLvl val="lvl"/>
          <dgm:resizeHandles val="exact"/>
        </dgm:presLayoutVars>
      </dgm:prSet>
      <dgm:spPr/>
    </dgm:pt>
  </dgm:ptLst>
  <dgm:cxnLst>
    <dgm:cxn modelId="{9CCD6943-6542-4156-95E9-448C46E1D9E1}" type="presOf" srcId="{19063AF5-AC81-4B21-9531-8C6B751B1795}" destId="{1BB1DB85-6F11-411C-B111-82D912CFA3A6}"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AC9E88A-BD73-4E29-B8CA-99AAC959B308}" type="doc">
      <dgm:prSet loTypeId="urn:microsoft.com/office/officeart/2005/8/layout/chevron1" loCatId="process" qsTypeId="urn:microsoft.com/office/officeart/2005/8/quickstyle/3d2" qsCatId="3D" csTypeId="urn:microsoft.com/office/officeart/2005/8/colors/accent0_3" csCatId="mainScheme" phldr="1"/>
      <dgm:spPr/>
    </dgm:pt>
    <dgm:pt modelId="{2177D418-26F6-4FD6-8852-994D94CD465C}">
      <dgm:prSet phldrT="[Text]"/>
      <dgm:spPr/>
      <dgm:t>
        <a:bodyPr/>
        <a:lstStyle/>
        <a:p>
          <a:r>
            <a:rPr lang="en-GB" b="1" dirty="0"/>
            <a:t>Continued on next page </a:t>
          </a:r>
        </a:p>
      </dgm:t>
    </dgm:pt>
    <dgm:pt modelId="{D01A0901-4B29-4DCA-B37C-244B492D3B0C}" type="sibTrans" cxnId="{355188AA-F3BB-4C1E-AEDA-5ECC53EACA17}">
      <dgm:prSet/>
      <dgm:spPr/>
      <dgm:t>
        <a:bodyPr/>
        <a:lstStyle/>
        <a:p>
          <a:endParaRPr lang="en-GB"/>
        </a:p>
      </dgm:t>
    </dgm:pt>
    <dgm:pt modelId="{1AF9C922-EF1A-4BE3-BFBA-C419EF592E51}" type="parTrans" cxnId="{355188AA-F3BB-4C1E-AEDA-5ECC53EACA17}">
      <dgm:prSet/>
      <dgm:spPr/>
      <dgm:t>
        <a:bodyPr/>
        <a:lstStyle/>
        <a:p>
          <a:endParaRPr lang="en-GB"/>
        </a:p>
      </dgm:t>
    </dgm:pt>
    <dgm:pt modelId="{2230E052-9B90-4B51-8EF0-7FAACA5F7537}" type="pres">
      <dgm:prSet presAssocID="{4AC9E88A-BD73-4E29-B8CA-99AAC959B308}" presName="Name0" presStyleCnt="0">
        <dgm:presLayoutVars>
          <dgm:dir/>
          <dgm:animLvl val="lvl"/>
          <dgm:resizeHandles val="exact"/>
        </dgm:presLayoutVars>
      </dgm:prSet>
      <dgm:spPr/>
    </dgm:pt>
    <dgm:pt modelId="{BBB6CB42-9E27-4E7F-BD41-42A728C2CE85}" type="pres">
      <dgm:prSet presAssocID="{2177D418-26F6-4FD6-8852-994D94CD465C}" presName="parTxOnly" presStyleLbl="node1" presStyleIdx="0" presStyleCnt="1">
        <dgm:presLayoutVars>
          <dgm:chMax val="0"/>
          <dgm:chPref val="0"/>
          <dgm:bulletEnabled val="1"/>
        </dgm:presLayoutVars>
      </dgm:prSet>
      <dgm:spPr/>
    </dgm:pt>
  </dgm:ptLst>
  <dgm:cxnLst>
    <dgm:cxn modelId="{3717B934-5435-4B16-981C-09E9A5F4B46C}" type="presOf" srcId="{2177D418-26F6-4FD6-8852-994D94CD465C}" destId="{BBB6CB42-9E27-4E7F-BD41-42A728C2CE85}" srcOrd="0" destOrd="0" presId="urn:microsoft.com/office/officeart/2005/8/layout/chevron1"/>
    <dgm:cxn modelId="{20393B6C-1012-4B63-996A-E4E790303F19}" type="presOf" srcId="{4AC9E88A-BD73-4E29-B8CA-99AAC959B308}" destId="{2230E052-9B90-4B51-8EF0-7FAACA5F7537}" srcOrd="0" destOrd="0" presId="urn:microsoft.com/office/officeart/2005/8/layout/chevron1"/>
    <dgm:cxn modelId="{355188AA-F3BB-4C1E-AEDA-5ECC53EACA17}" srcId="{4AC9E88A-BD73-4E29-B8CA-99AAC959B308}" destId="{2177D418-26F6-4FD6-8852-994D94CD465C}" srcOrd="0" destOrd="0" parTransId="{1AF9C922-EF1A-4BE3-BFBA-C419EF592E51}" sibTransId="{D01A0901-4B29-4DCA-B37C-244B492D3B0C}"/>
    <dgm:cxn modelId="{27CE12E5-FE3B-4F2D-890F-C8EC2DF6A3CC}" type="presParOf" srcId="{2230E052-9B90-4B51-8EF0-7FAACA5F7537}" destId="{BBB6CB42-9E27-4E7F-BD41-42A728C2CE85}"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AC9E88A-BD73-4E29-B8CA-99AAC959B308}" type="doc">
      <dgm:prSet loTypeId="urn:microsoft.com/office/officeart/2005/8/layout/chevron1" loCatId="process" qsTypeId="urn:microsoft.com/office/officeart/2005/8/quickstyle/3d2" qsCatId="3D" csTypeId="urn:microsoft.com/office/officeart/2005/8/colors/accent0_3" csCatId="mainScheme" phldr="1"/>
      <dgm:spPr/>
    </dgm:pt>
    <dgm:pt modelId="{2177D418-26F6-4FD6-8852-994D94CD465C}">
      <dgm:prSet phldrT="[Text]"/>
      <dgm:spPr/>
      <dgm:t>
        <a:bodyPr/>
        <a:lstStyle/>
        <a:p>
          <a:r>
            <a:rPr lang="en-GB" b="1" dirty="0"/>
            <a:t>Continued on next page </a:t>
          </a:r>
        </a:p>
      </dgm:t>
    </dgm:pt>
    <dgm:pt modelId="{D01A0901-4B29-4DCA-B37C-244B492D3B0C}" type="sibTrans" cxnId="{355188AA-F3BB-4C1E-AEDA-5ECC53EACA17}">
      <dgm:prSet/>
      <dgm:spPr/>
      <dgm:t>
        <a:bodyPr/>
        <a:lstStyle/>
        <a:p>
          <a:endParaRPr lang="en-GB"/>
        </a:p>
      </dgm:t>
    </dgm:pt>
    <dgm:pt modelId="{1AF9C922-EF1A-4BE3-BFBA-C419EF592E51}" type="parTrans" cxnId="{355188AA-F3BB-4C1E-AEDA-5ECC53EACA17}">
      <dgm:prSet/>
      <dgm:spPr/>
      <dgm:t>
        <a:bodyPr/>
        <a:lstStyle/>
        <a:p>
          <a:endParaRPr lang="en-GB"/>
        </a:p>
      </dgm:t>
    </dgm:pt>
    <dgm:pt modelId="{2230E052-9B90-4B51-8EF0-7FAACA5F7537}" type="pres">
      <dgm:prSet presAssocID="{4AC9E88A-BD73-4E29-B8CA-99AAC959B308}" presName="Name0" presStyleCnt="0">
        <dgm:presLayoutVars>
          <dgm:dir/>
          <dgm:animLvl val="lvl"/>
          <dgm:resizeHandles val="exact"/>
        </dgm:presLayoutVars>
      </dgm:prSet>
      <dgm:spPr/>
    </dgm:pt>
    <dgm:pt modelId="{BBB6CB42-9E27-4E7F-BD41-42A728C2CE85}" type="pres">
      <dgm:prSet presAssocID="{2177D418-26F6-4FD6-8852-994D94CD465C}" presName="parTxOnly" presStyleLbl="node1" presStyleIdx="0" presStyleCnt="1" custLinFactNeighborX="2399">
        <dgm:presLayoutVars>
          <dgm:chMax val="0"/>
          <dgm:chPref val="0"/>
          <dgm:bulletEnabled val="1"/>
        </dgm:presLayoutVars>
      </dgm:prSet>
      <dgm:spPr/>
    </dgm:pt>
  </dgm:ptLst>
  <dgm:cxnLst>
    <dgm:cxn modelId="{355188AA-F3BB-4C1E-AEDA-5ECC53EACA17}" srcId="{4AC9E88A-BD73-4E29-B8CA-99AAC959B308}" destId="{2177D418-26F6-4FD6-8852-994D94CD465C}" srcOrd="0" destOrd="0" parTransId="{1AF9C922-EF1A-4BE3-BFBA-C419EF592E51}" sibTransId="{D01A0901-4B29-4DCA-B37C-244B492D3B0C}"/>
    <dgm:cxn modelId="{E7FC66DB-8990-4868-B36B-966A2E624577}" type="presOf" srcId="{4AC9E88A-BD73-4E29-B8CA-99AAC959B308}" destId="{2230E052-9B90-4B51-8EF0-7FAACA5F7537}" srcOrd="0" destOrd="0" presId="urn:microsoft.com/office/officeart/2005/8/layout/chevron1"/>
    <dgm:cxn modelId="{FE3094E8-40AC-4EB0-8E49-E4969FBDA1A5}" type="presOf" srcId="{2177D418-26F6-4FD6-8852-994D94CD465C}" destId="{BBB6CB42-9E27-4E7F-BD41-42A728C2CE85}" srcOrd="0" destOrd="0" presId="urn:microsoft.com/office/officeart/2005/8/layout/chevron1"/>
    <dgm:cxn modelId="{1F8C4C0F-7AD7-4ED6-83B7-211365CCDD00}" type="presParOf" srcId="{2230E052-9B90-4B51-8EF0-7FAACA5F7537}" destId="{BBB6CB42-9E27-4E7F-BD41-42A728C2CE85}"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9063AF5-AC81-4B21-9531-8C6B751B1795}" type="doc">
      <dgm:prSet loTypeId="urn:microsoft.com/office/officeart/2005/8/layout/chevron1" loCatId="process" qsTypeId="urn:microsoft.com/office/officeart/2005/8/quickstyle/simple2" qsCatId="simple" csTypeId="urn:microsoft.com/office/officeart/2005/8/colors/accent0_3" csCatId="mainScheme" phldr="1"/>
      <dgm:spPr/>
    </dgm:pt>
    <dgm:pt modelId="{1BB1DB85-6F11-411C-B111-82D912CFA3A6}" type="pres">
      <dgm:prSet presAssocID="{19063AF5-AC81-4B21-9531-8C6B751B1795}" presName="Name0" presStyleCnt="0">
        <dgm:presLayoutVars>
          <dgm:dir/>
          <dgm:animLvl val="lvl"/>
          <dgm:resizeHandles val="exact"/>
        </dgm:presLayoutVars>
      </dgm:prSet>
      <dgm:spPr/>
    </dgm:pt>
  </dgm:ptLst>
  <dgm:cxnLst>
    <dgm:cxn modelId="{4D42BF81-5FAF-4CB3-A5EB-864957AEB976}" type="presOf" srcId="{19063AF5-AC81-4B21-9531-8C6B751B1795}" destId="{1BB1DB85-6F11-411C-B111-82D912CFA3A6}"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AC9E88A-BD73-4E29-B8CA-99AAC959B308}" type="doc">
      <dgm:prSet loTypeId="urn:microsoft.com/office/officeart/2005/8/layout/chevron1" loCatId="process" qsTypeId="urn:microsoft.com/office/officeart/2005/8/quickstyle/3d2" qsCatId="3D" csTypeId="urn:microsoft.com/office/officeart/2005/8/colors/accent0_3" csCatId="mainScheme" phldr="1"/>
      <dgm:spPr/>
    </dgm:pt>
    <dgm:pt modelId="{2177D418-26F6-4FD6-8852-994D94CD465C}">
      <dgm:prSet phldrT="[Text]"/>
      <dgm:spPr/>
      <dgm:t>
        <a:bodyPr/>
        <a:lstStyle/>
        <a:p>
          <a:r>
            <a:rPr lang="en-GB" b="1" dirty="0"/>
            <a:t>Continued on next page </a:t>
          </a:r>
        </a:p>
      </dgm:t>
    </dgm:pt>
    <dgm:pt modelId="{D01A0901-4B29-4DCA-B37C-244B492D3B0C}" type="sibTrans" cxnId="{355188AA-F3BB-4C1E-AEDA-5ECC53EACA17}">
      <dgm:prSet/>
      <dgm:spPr/>
      <dgm:t>
        <a:bodyPr/>
        <a:lstStyle/>
        <a:p>
          <a:endParaRPr lang="en-GB"/>
        </a:p>
      </dgm:t>
    </dgm:pt>
    <dgm:pt modelId="{1AF9C922-EF1A-4BE3-BFBA-C419EF592E51}" type="parTrans" cxnId="{355188AA-F3BB-4C1E-AEDA-5ECC53EACA17}">
      <dgm:prSet/>
      <dgm:spPr/>
      <dgm:t>
        <a:bodyPr/>
        <a:lstStyle/>
        <a:p>
          <a:endParaRPr lang="en-GB"/>
        </a:p>
      </dgm:t>
    </dgm:pt>
    <dgm:pt modelId="{2230E052-9B90-4B51-8EF0-7FAACA5F7537}" type="pres">
      <dgm:prSet presAssocID="{4AC9E88A-BD73-4E29-B8CA-99AAC959B308}" presName="Name0" presStyleCnt="0">
        <dgm:presLayoutVars>
          <dgm:dir/>
          <dgm:animLvl val="lvl"/>
          <dgm:resizeHandles val="exact"/>
        </dgm:presLayoutVars>
      </dgm:prSet>
      <dgm:spPr/>
    </dgm:pt>
    <dgm:pt modelId="{BBB6CB42-9E27-4E7F-BD41-42A728C2CE85}" type="pres">
      <dgm:prSet presAssocID="{2177D418-26F6-4FD6-8852-994D94CD465C}" presName="parTxOnly" presStyleLbl="node1" presStyleIdx="0" presStyleCnt="1">
        <dgm:presLayoutVars>
          <dgm:chMax val="0"/>
          <dgm:chPref val="0"/>
          <dgm:bulletEnabled val="1"/>
        </dgm:presLayoutVars>
      </dgm:prSet>
      <dgm:spPr/>
    </dgm:pt>
  </dgm:ptLst>
  <dgm:cxnLst>
    <dgm:cxn modelId="{61D9E66E-4F03-4B15-9A1B-B36D0D4FC5C6}" type="presOf" srcId="{4AC9E88A-BD73-4E29-B8CA-99AAC959B308}" destId="{2230E052-9B90-4B51-8EF0-7FAACA5F7537}" srcOrd="0" destOrd="0" presId="urn:microsoft.com/office/officeart/2005/8/layout/chevron1"/>
    <dgm:cxn modelId="{D09EAD74-F106-4AB5-950D-5F23C29FE5D2}" type="presOf" srcId="{2177D418-26F6-4FD6-8852-994D94CD465C}" destId="{BBB6CB42-9E27-4E7F-BD41-42A728C2CE85}" srcOrd="0" destOrd="0" presId="urn:microsoft.com/office/officeart/2005/8/layout/chevron1"/>
    <dgm:cxn modelId="{355188AA-F3BB-4C1E-AEDA-5ECC53EACA17}" srcId="{4AC9E88A-BD73-4E29-B8CA-99AAC959B308}" destId="{2177D418-26F6-4FD6-8852-994D94CD465C}" srcOrd="0" destOrd="0" parTransId="{1AF9C922-EF1A-4BE3-BFBA-C419EF592E51}" sibTransId="{D01A0901-4B29-4DCA-B37C-244B492D3B0C}"/>
    <dgm:cxn modelId="{CC822B40-D1BA-4F0B-95DA-28823FCD7B75}" type="presParOf" srcId="{2230E052-9B90-4B51-8EF0-7FAACA5F7537}" destId="{BBB6CB42-9E27-4E7F-BD41-42A728C2CE85}" srcOrd="0"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9063AF5-AC81-4B21-9531-8C6B751B1795}" type="doc">
      <dgm:prSet loTypeId="urn:microsoft.com/office/officeart/2005/8/layout/chevron1" loCatId="process" qsTypeId="urn:microsoft.com/office/officeart/2005/8/quickstyle/simple2" qsCatId="simple" csTypeId="urn:microsoft.com/office/officeart/2005/8/colors/accent0_3" csCatId="mainScheme" phldr="1"/>
      <dgm:spPr/>
    </dgm:pt>
    <dgm:pt modelId="{1BB1DB85-6F11-411C-B111-82D912CFA3A6}" type="pres">
      <dgm:prSet presAssocID="{19063AF5-AC81-4B21-9531-8C6B751B1795}" presName="Name0" presStyleCnt="0">
        <dgm:presLayoutVars>
          <dgm:dir/>
          <dgm:animLvl val="lvl"/>
          <dgm:resizeHandles val="exact"/>
        </dgm:presLayoutVars>
      </dgm:prSet>
      <dgm:spPr/>
    </dgm:pt>
  </dgm:ptLst>
  <dgm:cxnLst>
    <dgm:cxn modelId="{F4467F9A-B05E-40B8-94B5-6D2AFA0F7DA1}" type="presOf" srcId="{19063AF5-AC81-4B21-9531-8C6B751B1795}" destId="{1BB1DB85-6F11-411C-B111-82D912CFA3A6}" srcOrd="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9063AF5-AC81-4B21-9531-8C6B751B1795}" type="doc">
      <dgm:prSet loTypeId="urn:microsoft.com/office/officeart/2005/8/layout/chevron1" loCatId="process" qsTypeId="urn:microsoft.com/office/officeart/2005/8/quickstyle/simple2" qsCatId="simple" csTypeId="urn:microsoft.com/office/officeart/2005/8/colors/accent0_3" csCatId="mainScheme" phldr="1"/>
      <dgm:spPr/>
    </dgm:pt>
    <dgm:pt modelId="{1BB1DB85-6F11-411C-B111-82D912CFA3A6}" type="pres">
      <dgm:prSet presAssocID="{19063AF5-AC81-4B21-9531-8C6B751B1795}" presName="Name0" presStyleCnt="0">
        <dgm:presLayoutVars>
          <dgm:dir/>
          <dgm:animLvl val="lvl"/>
          <dgm:resizeHandles val="exact"/>
        </dgm:presLayoutVars>
      </dgm:prSet>
      <dgm:spPr/>
    </dgm:pt>
  </dgm:ptLst>
  <dgm:cxnLst>
    <dgm:cxn modelId="{1FC54544-A052-4DC2-B249-218CCA833AB0}" type="presOf" srcId="{19063AF5-AC81-4B21-9531-8C6B751B1795}" destId="{1BB1DB85-6F11-411C-B111-82D912CFA3A6}"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AC9E88A-BD73-4E29-B8CA-99AAC959B308}" type="doc">
      <dgm:prSet loTypeId="urn:microsoft.com/office/officeart/2005/8/layout/chevron1" loCatId="process" qsTypeId="urn:microsoft.com/office/officeart/2005/8/quickstyle/3d2" qsCatId="3D" csTypeId="urn:microsoft.com/office/officeart/2005/8/colors/accent0_3" csCatId="mainScheme" phldr="1"/>
      <dgm:spPr/>
    </dgm:pt>
    <dgm:pt modelId="{2177D418-26F6-4FD6-8852-994D94CD465C}">
      <dgm:prSet phldrT="[Text]"/>
      <dgm:spPr/>
      <dgm:t>
        <a:bodyPr/>
        <a:lstStyle/>
        <a:p>
          <a:r>
            <a:rPr lang="en-GB" b="1" dirty="0"/>
            <a:t>Continued on next page </a:t>
          </a:r>
        </a:p>
      </dgm:t>
    </dgm:pt>
    <dgm:pt modelId="{D01A0901-4B29-4DCA-B37C-244B492D3B0C}" type="sibTrans" cxnId="{355188AA-F3BB-4C1E-AEDA-5ECC53EACA17}">
      <dgm:prSet/>
      <dgm:spPr/>
      <dgm:t>
        <a:bodyPr/>
        <a:lstStyle/>
        <a:p>
          <a:endParaRPr lang="en-GB"/>
        </a:p>
      </dgm:t>
    </dgm:pt>
    <dgm:pt modelId="{1AF9C922-EF1A-4BE3-BFBA-C419EF592E51}" type="parTrans" cxnId="{355188AA-F3BB-4C1E-AEDA-5ECC53EACA17}">
      <dgm:prSet/>
      <dgm:spPr/>
      <dgm:t>
        <a:bodyPr/>
        <a:lstStyle/>
        <a:p>
          <a:endParaRPr lang="en-GB"/>
        </a:p>
      </dgm:t>
    </dgm:pt>
    <dgm:pt modelId="{2230E052-9B90-4B51-8EF0-7FAACA5F7537}" type="pres">
      <dgm:prSet presAssocID="{4AC9E88A-BD73-4E29-B8CA-99AAC959B308}" presName="Name0" presStyleCnt="0">
        <dgm:presLayoutVars>
          <dgm:dir/>
          <dgm:animLvl val="lvl"/>
          <dgm:resizeHandles val="exact"/>
        </dgm:presLayoutVars>
      </dgm:prSet>
      <dgm:spPr/>
    </dgm:pt>
    <dgm:pt modelId="{BBB6CB42-9E27-4E7F-BD41-42A728C2CE85}" type="pres">
      <dgm:prSet presAssocID="{2177D418-26F6-4FD6-8852-994D94CD465C}" presName="parTxOnly" presStyleLbl="node1" presStyleIdx="0" presStyleCnt="1">
        <dgm:presLayoutVars>
          <dgm:chMax val="0"/>
          <dgm:chPref val="0"/>
          <dgm:bulletEnabled val="1"/>
        </dgm:presLayoutVars>
      </dgm:prSet>
      <dgm:spPr/>
    </dgm:pt>
  </dgm:ptLst>
  <dgm:cxnLst>
    <dgm:cxn modelId="{0BCF2B0F-C035-4ADF-AC25-F5AFA14BB08F}" type="presOf" srcId="{4AC9E88A-BD73-4E29-B8CA-99AAC959B308}" destId="{2230E052-9B90-4B51-8EF0-7FAACA5F7537}" srcOrd="0" destOrd="0" presId="urn:microsoft.com/office/officeart/2005/8/layout/chevron1"/>
    <dgm:cxn modelId="{355188AA-F3BB-4C1E-AEDA-5ECC53EACA17}" srcId="{4AC9E88A-BD73-4E29-B8CA-99AAC959B308}" destId="{2177D418-26F6-4FD6-8852-994D94CD465C}" srcOrd="0" destOrd="0" parTransId="{1AF9C922-EF1A-4BE3-BFBA-C419EF592E51}" sibTransId="{D01A0901-4B29-4DCA-B37C-244B492D3B0C}"/>
    <dgm:cxn modelId="{F550CABD-0AD0-498C-9314-5C5D5C0B5C59}" type="presOf" srcId="{2177D418-26F6-4FD6-8852-994D94CD465C}" destId="{BBB6CB42-9E27-4E7F-BD41-42A728C2CE85}" srcOrd="0" destOrd="0" presId="urn:microsoft.com/office/officeart/2005/8/layout/chevron1"/>
    <dgm:cxn modelId="{B80CA48C-BEF5-4835-B21A-7DB8DA8E92C1}" type="presParOf" srcId="{2230E052-9B90-4B51-8EF0-7FAACA5F7537}" destId="{BBB6CB42-9E27-4E7F-BD41-42A728C2CE85}" srcOrd="0"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C9E88A-BD73-4E29-B8CA-99AAC959B308}" type="doc">
      <dgm:prSet loTypeId="urn:microsoft.com/office/officeart/2005/8/layout/chevron1" loCatId="process" qsTypeId="urn:microsoft.com/office/officeart/2005/8/quickstyle/3d2" qsCatId="3D" csTypeId="urn:microsoft.com/office/officeart/2005/8/colors/accent0_3" csCatId="mainScheme" phldr="1"/>
      <dgm:spPr/>
    </dgm:pt>
    <dgm:pt modelId="{2177D418-26F6-4FD6-8852-994D94CD465C}">
      <dgm:prSet phldrT="[Text]"/>
      <dgm:spPr/>
      <dgm:t>
        <a:bodyPr/>
        <a:lstStyle/>
        <a:p>
          <a:r>
            <a:rPr lang="en-GB" b="1" dirty="0"/>
            <a:t>Continued on next page </a:t>
          </a:r>
        </a:p>
      </dgm:t>
    </dgm:pt>
    <dgm:pt modelId="{D01A0901-4B29-4DCA-B37C-244B492D3B0C}" type="sibTrans" cxnId="{355188AA-F3BB-4C1E-AEDA-5ECC53EACA17}">
      <dgm:prSet/>
      <dgm:spPr/>
      <dgm:t>
        <a:bodyPr/>
        <a:lstStyle/>
        <a:p>
          <a:endParaRPr lang="en-GB"/>
        </a:p>
      </dgm:t>
    </dgm:pt>
    <dgm:pt modelId="{1AF9C922-EF1A-4BE3-BFBA-C419EF592E51}" type="parTrans" cxnId="{355188AA-F3BB-4C1E-AEDA-5ECC53EACA17}">
      <dgm:prSet/>
      <dgm:spPr/>
      <dgm:t>
        <a:bodyPr/>
        <a:lstStyle/>
        <a:p>
          <a:endParaRPr lang="en-GB"/>
        </a:p>
      </dgm:t>
    </dgm:pt>
    <dgm:pt modelId="{2230E052-9B90-4B51-8EF0-7FAACA5F7537}" type="pres">
      <dgm:prSet presAssocID="{4AC9E88A-BD73-4E29-B8CA-99AAC959B308}" presName="Name0" presStyleCnt="0">
        <dgm:presLayoutVars>
          <dgm:dir/>
          <dgm:animLvl val="lvl"/>
          <dgm:resizeHandles val="exact"/>
        </dgm:presLayoutVars>
      </dgm:prSet>
      <dgm:spPr/>
    </dgm:pt>
    <dgm:pt modelId="{BBB6CB42-9E27-4E7F-BD41-42A728C2CE85}" type="pres">
      <dgm:prSet presAssocID="{2177D418-26F6-4FD6-8852-994D94CD465C}" presName="parTxOnly" presStyleLbl="node1" presStyleIdx="0" presStyleCnt="1">
        <dgm:presLayoutVars>
          <dgm:chMax val="0"/>
          <dgm:chPref val="0"/>
          <dgm:bulletEnabled val="1"/>
        </dgm:presLayoutVars>
      </dgm:prSet>
      <dgm:spPr/>
    </dgm:pt>
  </dgm:ptLst>
  <dgm:cxnLst>
    <dgm:cxn modelId="{EDB4FF91-B2FF-4260-9F14-A5BD39905C72}" type="presOf" srcId="{4AC9E88A-BD73-4E29-B8CA-99AAC959B308}" destId="{2230E052-9B90-4B51-8EF0-7FAACA5F7537}" srcOrd="0" destOrd="0" presId="urn:microsoft.com/office/officeart/2005/8/layout/chevron1"/>
    <dgm:cxn modelId="{355188AA-F3BB-4C1E-AEDA-5ECC53EACA17}" srcId="{4AC9E88A-BD73-4E29-B8CA-99AAC959B308}" destId="{2177D418-26F6-4FD6-8852-994D94CD465C}" srcOrd="0" destOrd="0" parTransId="{1AF9C922-EF1A-4BE3-BFBA-C419EF592E51}" sibTransId="{D01A0901-4B29-4DCA-B37C-244B492D3B0C}"/>
    <dgm:cxn modelId="{BFD281AE-1BB0-4FD8-BA87-209A2D279625}" type="presOf" srcId="{2177D418-26F6-4FD6-8852-994D94CD465C}" destId="{BBB6CB42-9E27-4E7F-BD41-42A728C2CE85}" srcOrd="0" destOrd="0" presId="urn:microsoft.com/office/officeart/2005/8/layout/chevron1"/>
    <dgm:cxn modelId="{C54ACD86-5D52-4697-824A-957C1FE05C6B}" type="presParOf" srcId="{2230E052-9B90-4B51-8EF0-7FAACA5F7537}" destId="{BBB6CB42-9E27-4E7F-BD41-42A728C2CE85}" srcOrd="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9063AF5-AC81-4B21-9531-8C6B751B1795}" type="doc">
      <dgm:prSet loTypeId="urn:microsoft.com/office/officeart/2005/8/layout/chevron1" loCatId="process" qsTypeId="urn:microsoft.com/office/officeart/2005/8/quickstyle/simple2" qsCatId="simple" csTypeId="urn:microsoft.com/office/officeart/2005/8/colors/accent0_3" csCatId="mainScheme" phldr="1"/>
      <dgm:spPr/>
    </dgm:pt>
    <dgm:pt modelId="{1BB1DB85-6F11-411C-B111-82D912CFA3A6}" type="pres">
      <dgm:prSet presAssocID="{19063AF5-AC81-4B21-9531-8C6B751B1795}" presName="Name0" presStyleCnt="0">
        <dgm:presLayoutVars>
          <dgm:dir/>
          <dgm:animLvl val="lvl"/>
          <dgm:resizeHandles val="exact"/>
        </dgm:presLayoutVars>
      </dgm:prSet>
      <dgm:spPr/>
    </dgm:pt>
  </dgm:ptLst>
  <dgm:cxnLst>
    <dgm:cxn modelId="{1768E6DB-8AFE-4D36-AB60-36C0084922B8}" type="presOf" srcId="{19063AF5-AC81-4B21-9531-8C6B751B1795}" destId="{1BB1DB85-6F11-411C-B111-82D912CFA3A6}"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AC9E88A-BD73-4E29-B8CA-99AAC959B308}" type="doc">
      <dgm:prSet loTypeId="urn:microsoft.com/office/officeart/2005/8/layout/chevron1" loCatId="process" qsTypeId="urn:microsoft.com/office/officeart/2005/8/quickstyle/3d2" qsCatId="3D" csTypeId="urn:microsoft.com/office/officeart/2005/8/colors/accent0_3" csCatId="mainScheme" phldr="1"/>
      <dgm:spPr/>
    </dgm:pt>
    <dgm:pt modelId="{2177D418-26F6-4FD6-8852-994D94CD465C}">
      <dgm:prSet phldrT="[Text]"/>
      <dgm:spPr/>
      <dgm:t>
        <a:bodyPr/>
        <a:lstStyle/>
        <a:p>
          <a:r>
            <a:rPr lang="en-GB" b="1" dirty="0"/>
            <a:t>Continued on next page </a:t>
          </a:r>
        </a:p>
      </dgm:t>
    </dgm:pt>
    <dgm:pt modelId="{D01A0901-4B29-4DCA-B37C-244B492D3B0C}" type="sibTrans" cxnId="{355188AA-F3BB-4C1E-AEDA-5ECC53EACA17}">
      <dgm:prSet/>
      <dgm:spPr/>
      <dgm:t>
        <a:bodyPr/>
        <a:lstStyle/>
        <a:p>
          <a:endParaRPr lang="en-GB"/>
        </a:p>
      </dgm:t>
    </dgm:pt>
    <dgm:pt modelId="{1AF9C922-EF1A-4BE3-BFBA-C419EF592E51}" type="parTrans" cxnId="{355188AA-F3BB-4C1E-AEDA-5ECC53EACA17}">
      <dgm:prSet/>
      <dgm:spPr/>
      <dgm:t>
        <a:bodyPr/>
        <a:lstStyle/>
        <a:p>
          <a:endParaRPr lang="en-GB"/>
        </a:p>
      </dgm:t>
    </dgm:pt>
    <dgm:pt modelId="{2230E052-9B90-4B51-8EF0-7FAACA5F7537}" type="pres">
      <dgm:prSet presAssocID="{4AC9E88A-BD73-4E29-B8CA-99AAC959B308}" presName="Name0" presStyleCnt="0">
        <dgm:presLayoutVars>
          <dgm:dir/>
          <dgm:animLvl val="lvl"/>
          <dgm:resizeHandles val="exact"/>
        </dgm:presLayoutVars>
      </dgm:prSet>
      <dgm:spPr/>
    </dgm:pt>
    <dgm:pt modelId="{BBB6CB42-9E27-4E7F-BD41-42A728C2CE85}" type="pres">
      <dgm:prSet presAssocID="{2177D418-26F6-4FD6-8852-994D94CD465C}" presName="parTxOnly" presStyleLbl="node1" presStyleIdx="0" presStyleCnt="1">
        <dgm:presLayoutVars>
          <dgm:chMax val="0"/>
          <dgm:chPref val="0"/>
          <dgm:bulletEnabled val="1"/>
        </dgm:presLayoutVars>
      </dgm:prSet>
      <dgm:spPr/>
    </dgm:pt>
  </dgm:ptLst>
  <dgm:cxnLst>
    <dgm:cxn modelId="{37FAE417-5BE0-4F05-AEE7-DB0BE4EEFB88}" type="presOf" srcId="{2177D418-26F6-4FD6-8852-994D94CD465C}" destId="{BBB6CB42-9E27-4E7F-BD41-42A728C2CE85}" srcOrd="0" destOrd="0" presId="urn:microsoft.com/office/officeart/2005/8/layout/chevron1"/>
    <dgm:cxn modelId="{7709C56A-D673-44D1-83BE-D238C8117149}" type="presOf" srcId="{4AC9E88A-BD73-4E29-B8CA-99AAC959B308}" destId="{2230E052-9B90-4B51-8EF0-7FAACA5F7537}" srcOrd="0" destOrd="0" presId="urn:microsoft.com/office/officeart/2005/8/layout/chevron1"/>
    <dgm:cxn modelId="{355188AA-F3BB-4C1E-AEDA-5ECC53EACA17}" srcId="{4AC9E88A-BD73-4E29-B8CA-99AAC959B308}" destId="{2177D418-26F6-4FD6-8852-994D94CD465C}" srcOrd="0" destOrd="0" parTransId="{1AF9C922-EF1A-4BE3-BFBA-C419EF592E51}" sibTransId="{D01A0901-4B29-4DCA-B37C-244B492D3B0C}"/>
    <dgm:cxn modelId="{4D53C9EA-1B93-46B5-90F0-ED57E0088074}" type="presParOf" srcId="{2230E052-9B90-4B51-8EF0-7FAACA5F7537}" destId="{BBB6CB42-9E27-4E7F-BD41-42A728C2CE85}" srcOrd="0"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9063AF5-AC81-4B21-9531-8C6B751B1795}" type="doc">
      <dgm:prSet loTypeId="urn:microsoft.com/office/officeart/2005/8/layout/chevron1" loCatId="process" qsTypeId="urn:microsoft.com/office/officeart/2005/8/quickstyle/simple2" qsCatId="simple" csTypeId="urn:microsoft.com/office/officeart/2005/8/colors/accent0_3" csCatId="mainScheme" phldr="1"/>
      <dgm:spPr/>
    </dgm:pt>
    <dgm:pt modelId="{1BB1DB85-6F11-411C-B111-82D912CFA3A6}" type="pres">
      <dgm:prSet presAssocID="{19063AF5-AC81-4B21-9531-8C6B751B1795}" presName="Name0" presStyleCnt="0">
        <dgm:presLayoutVars>
          <dgm:dir/>
          <dgm:animLvl val="lvl"/>
          <dgm:resizeHandles val="exact"/>
        </dgm:presLayoutVars>
      </dgm:prSet>
      <dgm:spPr/>
    </dgm:pt>
  </dgm:ptLst>
  <dgm:cxnLst>
    <dgm:cxn modelId="{6765D435-76B7-43D3-83D4-3CE8F7EFD0A5}" type="presOf" srcId="{19063AF5-AC81-4B21-9531-8C6B751B1795}" destId="{1BB1DB85-6F11-411C-B111-82D912CFA3A6}"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AC9E88A-BD73-4E29-B8CA-99AAC959B308}" type="doc">
      <dgm:prSet loTypeId="urn:microsoft.com/office/officeart/2005/8/layout/chevron1" loCatId="process" qsTypeId="urn:microsoft.com/office/officeart/2005/8/quickstyle/3d2" qsCatId="3D" csTypeId="urn:microsoft.com/office/officeart/2005/8/colors/accent0_3" csCatId="mainScheme" phldr="1"/>
      <dgm:spPr/>
    </dgm:pt>
    <dgm:pt modelId="{2177D418-26F6-4FD6-8852-994D94CD465C}">
      <dgm:prSet phldrT="[Text]"/>
      <dgm:spPr/>
      <dgm:t>
        <a:bodyPr/>
        <a:lstStyle/>
        <a:p>
          <a:r>
            <a:rPr lang="en-GB" b="1" dirty="0"/>
            <a:t>Continued on next page </a:t>
          </a:r>
        </a:p>
      </dgm:t>
    </dgm:pt>
    <dgm:pt modelId="{D01A0901-4B29-4DCA-B37C-244B492D3B0C}" type="sibTrans" cxnId="{355188AA-F3BB-4C1E-AEDA-5ECC53EACA17}">
      <dgm:prSet/>
      <dgm:spPr/>
      <dgm:t>
        <a:bodyPr/>
        <a:lstStyle/>
        <a:p>
          <a:endParaRPr lang="en-GB"/>
        </a:p>
      </dgm:t>
    </dgm:pt>
    <dgm:pt modelId="{1AF9C922-EF1A-4BE3-BFBA-C419EF592E51}" type="parTrans" cxnId="{355188AA-F3BB-4C1E-AEDA-5ECC53EACA17}">
      <dgm:prSet/>
      <dgm:spPr/>
      <dgm:t>
        <a:bodyPr/>
        <a:lstStyle/>
        <a:p>
          <a:endParaRPr lang="en-GB"/>
        </a:p>
      </dgm:t>
    </dgm:pt>
    <dgm:pt modelId="{2230E052-9B90-4B51-8EF0-7FAACA5F7537}" type="pres">
      <dgm:prSet presAssocID="{4AC9E88A-BD73-4E29-B8CA-99AAC959B308}" presName="Name0" presStyleCnt="0">
        <dgm:presLayoutVars>
          <dgm:dir/>
          <dgm:animLvl val="lvl"/>
          <dgm:resizeHandles val="exact"/>
        </dgm:presLayoutVars>
      </dgm:prSet>
      <dgm:spPr/>
    </dgm:pt>
    <dgm:pt modelId="{BBB6CB42-9E27-4E7F-BD41-42A728C2CE85}" type="pres">
      <dgm:prSet presAssocID="{2177D418-26F6-4FD6-8852-994D94CD465C}" presName="parTxOnly" presStyleLbl="node1" presStyleIdx="0" presStyleCnt="1" custLinFactNeighborX="1969" custLinFactNeighborY="303">
        <dgm:presLayoutVars>
          <dgm:chMax val="0"/>
          <dgm:chPref val="0"/>
          <dgm:bulletEnabled val="1"/>
        </dgm:presLayoutVars>
      </dgm:prSet>
      <dgm:spPr/>
    </dgm:pt>
  </dgm:ptLst>
  <dgm:cxnLst>
    <dgm:cxn modelId="{355188AA-F3BB-4C1E-AEDA-5ECC53EACA17}" srcId="{4AC9E88A-BD73-4E29-B8CA-99AAC959B308}" destId="{2177D418-26F6-4FD6-8852-994D94CD465C}" srcOrd="0" destOrd="0" parTransId="{1AF9C922-EF1A-4BE3-BFBA-C419EF592E51}" sibTransId="{D01A0901-4B29-4DCA-B37C-244B492D3B0C}"/>
    <dgm:cxn modelId="{0B0CF8B3-168E-46B7-9D4E-A0B35D2D2C7A}" type="presOf" srcId="{4AC9E88A-BD73-4E29-B8CA-99AAC959B308}" destId="{2230E052-9B90-4B51-8EF0-7FAACA5F7537}" srcOrd="0" destOrd="0" presId="urn:microsoft.com/office/officeart/2005/8/layout/chevron1"/>
    <dgm:cxn modelId="{392213FA-6738-459D-90E7-7779759D4DFA}" type="presOf" srcId="{2177D418-26F6-4FD6-8852-994D94CD465C}" destId="{BBB6CB42-9E27-4E7F-BD41-42A728C2CE85}" srcOrd="0" destOrd="0" presId="urn:microsoft.com/office/officeart/2005/8/layout/chevron1"/>
    <dgm:cxn modelId="{1E0CFADF-07BA-4184-B8CD-FA6C632FC72A}" type="presParOf" srcId="{2230E052-9B90-4B51-8EF0-7FAACA5F7537}" destId="{BBB6CB42-9E27-4E7F-BD41-42A728C2CE85}" srcOrd="0"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AC9E88A-BD73-4E29-B8CA-99AAC959B308}" type="doc">
      <dgm:prSet loTypeId="urn:microsoft.com/office/officeart/2005/8/layout/chevron1" loCatId="process" qsTypeId="urn:microsoft.com/office/officeart/2005/8/quickstyle/3d2" qsCatId="3D" csTypeId="urn:microsoft.com/office/officeart/2005/8/colors/accent0_3" csCatId="mainScheme" phldr="1"/>
      <dgm:spPr/>
    </dgm:pt>
    <dgm:pt modelId="{2177D418-26F6-4FD6-8852-994D94CD465C}">
      <dgm:prSet phldrT="[Text]"/>
      <dgm:spPr/>
      <dgm:t>
        <a:bodyPr/>
        <a:lstStyle/>
        <a:p>
          <a:r>
            <a:rPr lang="en-GB" b="1" dirty="0"/>
            <a:t>Continued on next page </a:t>
          </a:r>
        </a:p>
      </dgm:t>
    </dgm:pt>
    <dgm:pt modelId="{D01A0901-4B29-4DCA-B37C-244B492D3B0C}" type="sibTrans" cxnId="{355188AA-F3BB-4C1E-AEDA-5ECC53EACA17}">
      <dgm:prSet/>
      <dgm:spPr/>
      <dgm:t>
        <a:bodyPr/>
        <a:lstStyle/>
        <a:p>
          <a:endParaRPr lang="en-GB"/>
        </a:p>
      </dgm:t>
    </dgm:pt>
    <dgm:pt modelId="{1AF9C922-EF1A-4BE3-BFBA-C419EF592E51}" type="parTrans" cxnId="{355188AA-F3BB-4C1E-AEDA-5ECC53EACA17}">
      <dgm:prSet/>
      <dgm:spPr/>
      <dgm:t>
        <a:bodyPr/>
        <a:lstStyle/>
        <a:p>
          <a:endParaRPr lang="en-GB"/>
        </a:p>
      </dgm:t>
    </dgm:pt>
    <dgm:pt modelId="{2230E052-9B90-4B51-8EF0-7FAACA5F7537}" type="pres">
      <dgm:prSet presAssocID="{4AC9E88A-BD73-4E29-B8CA-99AAC959B308}" presName="Name0" presStyleCnt="0">
        <dgm:presLayoutVars>
          <dgm:dir/>
          <dgm:animLvl val="lvl"/>
          <dgm:resizeHandles val="exact"/>
        </dgm:presLayoutVars>
      </dgm:prSet>
      <dgm:spPr/>
    </dgm:pt>
    <dgm:pt modelId="{BBB6CB42-9E27-4E7F-BD41-42A728C2CE85}" type="pres">
      <dgm:prSet presAssocID="{2177D418-26F6-4FD6-8852-994D94CD465C}" presName="parTxOnly" presStyleLbl="node1" presStyleIdx="0" presStyleCnt="1">
        <dgm:presLayoutVars>
          <dgm:chMax val="0"/>
          <dgm:chPref val="0"/>
          <dgm:bulletEnabled val="1"/>
        </dgm:presLayoutVars>
      </dgm:prSet>
      <dgm:spPr/>
    </dgm:pt>
  </dgm:ptLst>
  <dgm:cxnLst>
    <dgm:cxn modelId="{9544276B-52FF-4A44-A03A-2B49F7FF7D12}" type="presOf" srcId="{2177D418-26F6-4FD6-8852-994D94CD465C}" destId="{BBB6CB42-9E27-4E7F-BD41-42A728C2CE85}" srcOrd="0" destOrd="0" presId="urn:microsoft.com/office/officeart/2005/8/layout/chevron1"/>
    <dgm:cxn modelId="{7874F37F-2721-4C85-9E62-79DCBA111DA8}" type="presOf" srcId="{4AC9E88A-BD73-4E29-B8CA-99AAC959B308}" destId="{2230E052-9B90-4B51-8EF0-7FAACA5F7537}" srcOrd="0" destOrd="0" presId="urn:microsoft.com/office/officeart/2005/8/layout/chevron1"/>
    <dgm:cxn modelId="{355188AA-F3BB-4C1E-AEDA-5ECC53EACA17}" srcId="{4AC9E88A-BD73-4E29-B8CA-99AAC959B308}" destId="{2177D418-26F6-4FD6-8852-994D94CD465C}" srcOrd="0" destOrd="0" parTransId="{1AF9C922-EF1A-4BE3-BFBA-C419EF592E51}" sibTransId="{D01A0901-4B29-4DCA-B37C-244B492D3B0C}"/>
    <dgm:cxn modelId="{2DB9B8D9-69B8-44C7-92D4-CE3C9470471A}" type="presParOf" srcId="{2230E052-9B90-4B51-8EF0-7FAACA5F7537}" destId="{BBB6CB42-9E27-4E7F-BD41-42A728C2CE85}" srcOrd="0"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AC9E88A-BD73-4E29-B8CA-99AAC959B308}" type="doc">
      <dgm:prSet loTypeId="urn:microsoft.com/office/officeart/2005/8/layout/chevron1" loCatId="process" qsTypeId="urn:microsoft.com/office/officeart/2005/8/quickstyle/3d2" qsCatId="3D" csTypeId="urn:microsoft.com/office/officeart/2005/8/colors/accent0_3" csCatId="mainScheme" phldr="1"/>
      <dgm:spPr/>
    </dgm:pt>
    <dgm:pt modelId="{2177D418-26F6-4FD6-8852-994D94CD465C}">
      <dgm:prSet phldrT="[Text]"/>
      <dgm:spPr/>
      <dgm:t>
        <a:bodyPr/>
        <a:lstStyle/>
        <a:p>
          <a:r>
            <a:rPr lang="en-GB" b="1" dirty="0"/>
            <a:t>Continued on next page </a:t>
          </a:r>
        </a:p>
      </dgm:t>
    </dgm:pt>
    <dgm:pt modelId="{D01A0901-4B29-4DCA-B37C-244B492D3B0C}" type="sibTrans" cxnId="{355188AA-F3BB-4C1E-AEDA-5ECC53EACA17}">
      <dgm:prSet/>
      <dgm:spPr/>
      <dgm:t>
        <a:bodyPr/>
        <a:lstStyle/>
        <a:p>
          <a:endParaRPr lang="en-GB"/>
        </a:p>
      </dgm:t>
    </dgm:pt>
    <dgm:pt modelId="{1AF9C922-EF1A-4BE3-BFBA-C419EF592E51}" type="parTrans" cxnId="{355188AA-F3BB-4C1E-AEDA-5ECC53EACA17}">
      <dgm:prSet/>
      <dgm:spPr/>
      <dgm:t>
        <a:bodyPr/>
        <a:lstStyle/>
        <a:p>
          <a:endParaRPr lang="en-GB"/>
        </a:p>
      </dgm:t>
    </dgm:pt>
    <dgm:pt modelId="{2230E052-9B90-4B51-8EF0-7FAACA5F7537}" type="pres">
      <dgm:prSet presAssocID="{4AC9E88A-BD73-4E29-B8CA-99AAC959B308}" presName="Name0" presStyleCnt="0">
        <dgm:presLayoutVars>
          <dgm:dir/>
          <dgm:animLvl val="lvl"/>
          <dgm:resizeHandles val="exact"/>
        </dgm:presLayoutVars>
      </dgm:prSet>
      <dgm:spPr/>
    </dgm:pt>
    <dgm:pt modelId="{BBB6CB42-9E27-4E7F-BD41-42A728C2CE85}" type="pres">
      <dgm:prSet presAssocID="{2177D418-26F6-4FD6-8852-994D94CD465C}" presName="parTxOnly" presStyleLbl="node1" presStyleIdx="0" presStyleCnt="1">
        <dgm:presLayoutVars>
          <dgm:chMax val="0"/>
          <dgm:chPref val="0"/>
          <dgm:bulletEnabled val="1"/>
        </dgm:presLayoutVars>
      </dgm:prSet>
      <dgm:spPr/>
    </dgm:pt>
  </dgm:ptLst>
  <dgm:cxnLst>
    <dgm:cxn modelId="{B0307742-F44D-4816-A3EF-4F6CF70D8748}" type="presOf" srcId="{2177D418-26F6-4FD6-8852-994D94CD465C}" destId="{BBB6CB42-9E27-4E7F-BD41-42A728C2CE85}" srcOrd="0" destOrd="0" presId="urn:microsoft.com/office/officeart/2005/8/layout/chevron1"/>
    <dgm:cxn modelId="{355188AA-F3BB-4C1E-AEDA-5ECC53EACA17}" srcId="{4AC9E88A-BD73-4E29-B8CA-99AAC959B308}" destId="{2177D418-26F6-4FD6-8852-994D94CD465C}" srcOrd="0" destOrd="0" parTransId="{1AF9C922-EF1A-4BE3-BFBA-C419EF592E51}" sibTransId="{D01A0901-4B29-4DCA-B37C-244B492D3B0C}"/>
    <dgm:cxn modelId="{C054B8B7-AFC6-4327-9093-6B631DB7DC9A}" type="presOf" srcId="{4AC9E88A-BD73-4E29-B8CA-99AAC959B308}" destId="{2230E052-9B90-4B51-8EF0-7FAACA5F7537}" srcOrd="0" destOrd="0" presId="urn:microsoft.com/office/officeart/2005/8/layout/chevron1"/>
    <dgm:cxn modelId="{C4AB3DEA-B3FD-4606-93E2-DB8A9526420A}" type="presParOf" srcId="{2230E052-9B90-4B51-8EF0-7FAACA5F7537}" destId="{BBB6CB42-9E27-4E7F-BD41-42A728C2CE85}" srcOrd="0"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4AC9E88A-BD73-4E29-B8CA-99AAC959B308}" type="doc">
      <dgm:prSet loTypeId="urn:microsoft.com/office/officeart/2005/8/layout/chevron1" loCatId="process" qsTypeId="urn:microsoft.com/office/officeart/2005/8/quickstyle/3d2" qsCatId="3D" csTypeId="urn:microsoft.com/office/officeart/2005/8/colors/accent0_3" csCatId="mainScheme" phldr="1"/>
      <dgm:spPr/>
    </dgm:pt>
    <dgm:pt modelId="{2177D418-26F6-4FD6-8852-994D94CD465C}">
      <dgm:prSet phldrT="[Text]"/>
      <dgm:spPr/>
      <dgm:t>
        <a:bodyPr/>
        <a:lstStyle/>
        <a:p>
          <a:r>
            <a:rPr lang="en-GB" b="1" dirty="0"/>
            <a:t>Continued on next page </a:t>
          </a:r>
        </a:p>
      </dgm:t>
    </dgm:pt>
    <dgm:pt modelId="{D01A0901-4B29-4DCA-B37C-244B492D3B0C}" type="sibTrans" cxnId="{355188AA-F3BB-4C1E-AEDA-5ECC53EACA17}">
      <dgm:prSet/>
      <dgm:spPr/>
      <dgm:t>
        <a:bodyPr/>
        <a:lstStyle/>
        <a:p>
          <a:endParaRPr lang="en-GB"/>
        </a:p>
      </dgm:t>
    </dgm:pt>
    <dgm:pt modelId="{1AF9C922-EF1A-4BE3-BFBA-C419EF592E51}" type="parTrans" cxnId="{355188AA-F3BB-4C1E-AEDA-5ECC53EACA17}">
      <dgm:prSet/>
      <dgm:spPr/>
      <dgm:t>
        <a:bodyPr/>
        <a:lstStyle/>
        <a:p>
          <a:endParaRPr lang="en-GB"/>
        </a:p>
      </dgm:t>
    </dgm:pt>
    <dgm:pt modelId="{2230E052-9B90-4B51-8EF0-7FAACA5F7537}" type="pres">
      <dgm:prSet presAssocID="{4AC9E88A-BD73-4E29-B8CA-99AAC959B308}" presName="Name0" presStyleCnt="0">
        <dgm:presLayoutVars>
          <dgm:dir/>
          <dgm:animLvl val="lvl"/>
          <dgm:resizeHandles val="exact"/>
        </dgm:presLayoutVars>
      </dgm:prSet>
      <dgm:spPr/>
    </dgm:pt>
    <dgm:pt modelId="{BBB6CB42-9E27-4E7F-BD41-42A728C2CE85}" type="pres">
      <dgm:prSet presAssocID="{2177D418-26F6-4FD6-8852-994D94CD465C}" presName="parTxOnly" presStyleLbl="node1" presStyleIdx="0" presStyleCnt="1">
        <dgm:presLayoutVars>
          <dgm:chMax val="0"/>
          <dgm:chPref val="0"/>
          <dgm:bulletEnabled val="1"/>
        </dgm:presLayoutVars>
      </dgm:prSet>
      <dgm:spPr/>
    </dgm:pt>
  </dgm:ptLst>
  <dgm:cxnLst>
    <dgm:cxn modelId="{4E2DD344-6E81-478B-AE14-6F48C5847254}" type="presOf" srcId="{2177D418-26F6-4FD6-8852-994D94CD465C}" destId="{BBB6CB42-9E27-4E7F-BD41-42A728C2CE85}" srcOrd="0" destOrd="0" presId="urn:microsoft.com/office/officeart/2005/8/layout/chevron1"/>
    <dgm:cxn modelId="{AEF07957-91F9-494F-8840-B9D263251C8E}" type="presOf" srcId="{4AC9E88A-BD73-4E29-B8CA-99AAC959B308}" destId="{2230E052-9B90-4B51-8EF0-7FAACA5F7537}" srcOrd="0" destOrd="0" presId="urn:microsoft.com/office/officeart/2005/8/layout/chevron1"/>
    <dgm:cxn modelId="{355188AA-F3BB-4C1E-AEDA-5ECC53EACA17}" srcId="{4AC9E88A-BD73-4E29-B8CA-99AAC959B308}" destId="{2177D418-26F6-4FD6-8852-994D94CD465C}" srcOrd="0" destOrd="0" parTransId="{1AF9C922-EF1A-4BE3-BFBA-C419EF592E51}" sibTransId="{D01A0901-4B29-4DCA-B37C-244B492D3B0C}"/>
    <dgm:cxn modelId="{A665FF0A-254F-4471-9E29-572819713479}" type="presParOf" srcId="{2230E052-9B90-4B51-8EF0-7FAACA5F7537}" destId="{BBB6CB42-9E27-4E7F-BD41-42A728C2CE85}" srcOrd="0"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4AC9E88A-BD73-4E29-B8CA-99AAC959B308}" type="doc">
      <dgm:prSet loTypeId="urn:microsoft.com/office/officeart/2005/8/layout/chevron1" loCatId="process" qsTypeId="urn:microsoft.com/office/officeart/2005/8/quickstyle/3d2" qsCatId="3D" csTypeId="urn:microsoft.com/office/officeart/2005/8/colors/accent0_3" csCatId="mainScheme" phldr="1"/>
      <dgm:spPr/>
    </dgm:pt>
    <dgm:pt modelId="{2177D418-26F6-4FD6-8852-994D94CD465C}">
      <dgm:prSet phldrT="[Text]"/>
      <dgm:spPr/>
      <dgm:t>
        <a:bodyPr/>
        <a:lstStyle/>
        <a:p>
          <a:r>
            <a:rPr lang="en-GB" b="1" dirty="0"/>
            <a:t>Continued on next page </a:t>
          </a:r>
        </a:p>
      </dgm:t>
    </dgm:pt>
    <dgm:pt modelId="{D01A0901-4B29-4DCA-B37C-244B492D3B0C}" type="sibTrans" cxnId="{355188AA-F3BB-4C1E-AEDA-5ECC53EACA17}">
      <dgm:prSet/>
      <dgm:spPr/>
      <dgm:t>
        <a:bodyPr/>
        <a:lstStyle/>
        <a:p>
          <a:endParaRPr lang="en-GB"/>
        </a:p>
      </dgm:t>
    </dgm:pt>
    <dgm:pt modelId="{1AF9C922-EF1A-4BE3-BFBA-C419EF592E51}" type="parTrans" cxnId="{355188AA-F3BB-4C1E-AEDA-5ECC53EACA17}">
      <dgm:prSet/>
      <dgm:spPr/>
      <dgm:t>
        <a:bodyPr/>
        <a:lstStyle/>
        <a:p>
          <a:endParaRPr lang="en-GB"/>
        </a:p>
      </dgm:t>
    </dgm:pt>
    <dgm:pt modelId="{2230E052-9B90-4B51-8EF0-7FAACA5F7537}" type="pres">
      <dgm:prSet presAssocID="{4AC9E88A-BD73-4E29-B8CA-99AAC959B308}" presName="Name0" presStyleCnt="0">
        <dgm:presLayoutVars>
          <dgm:dir/>
          <dgm:animLvl val="lvl"/>
          <dgm:resizeHandles val="exact"/>
        </dgm:presLayoutVars>
      </dgm:prSet>
      <dgm:spPr/>
    </dgm:pt>
    <dgm:pt modelId="{BBB6CB42-9E27-4E7F-BD41-42A728C2CE85}" type="pres">
      <dgm:prSet presAssocID="{2177D418-26F6-4FD6-8852-994D94CD465C}" presName="parTxOnly" presStyleLbl="node1" presStyleIdx="0" presStyleCnt="1">
        <dgm:presLayoutVars>
          <dgm:chMax val="0"/>
          <dgm:chPref val="0"/>
          <dgm:bulletEnabled val="1"/>
        </dgm:presLayoutVars>
      </dgm:prSet>
      <dgm:spPr/>
    </dgm:pt>
  </dgm:ptLst>
  <dgm:cxnLst>
    <dgm:cxn modelId="{C5D55743-37E5-4F6D-BF05-3A1480268A90}" type="presOf" srcId="{2177D418-26F6-4FD6-8852-994D94CD465C}" destId="{BBB6CB42-9E27-4E7F-BD41-42A728C2CE85}" srcOrd="0" destOrd="0" presId="urn:microsoft.com/office/officeart/2005/8/layout/chevron1"/>
    <dgm:cxn modelId="{31DBFBA8-BC6F-4130-8B66-32FA7486D05C}" type="presOf" srcId="{4AC9E88A-BD73-4E29-B8CA-99AAC959B308}" destId="{2230E052-9B90-4B51-8EF0-7FAACA5F7537}" srcOrd="0" destOrd="0" presId="urn:microsoft.com/office/officeart/2005/8/layout/chevron1"/>
    <dgm:cxn modelId="{355188AA-F3BB-4C1E-AEDA-5ECC53EACA17}" srcId="{4AC9E88A-BD73-4E29-B8CA-99AAC959B308}" destId="{2177D418-26F6-4FD6-8852-994D94CD465C}" srcOrd="0" destOrd="0" parTransId="{1AF9C922-EF1A-4BE3-BFBA-C419EF592E51}" sibTransId="{D01A0901-4B29-4DCA-B37C-244B492D3B0C}"/>
    <dgm:cxn modelId="{8D4097B1-D0F8-43C7-BC5F-FBFFB41CD495}" type="presParOf" srcId="{2230E052-9B90-4B51-8EF0-7FAACA5F7537}" destId="{BBB6CB42-9E27-4E7F-BD41-42A728C2CE85}" srcOrd="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4AC9E88A-BD73-4E29-B8CA-99AAC959B308}" type="doc">
      <dgm:prSet loTypeId="urn:microsoft.com/office/officeart/2005/8/layout/chevron1" loCatId="process" qsTypeId="urn:microsoft.com/office/officeart/2005/8/quickstyle/3d2" qsCatId="3D" csTypeId="urn:microsoft.com/office/officeart/2005/8/colors/accent0_3" csCatId="mainScheme" phldr="1"/>
      <dgm:spPr/>
    </dgm:pt>
    <dgm:pt modelId="{2177D418-26F6-4FD6-8852-994D94CD465C}">
      <dgm:prSet phldrT="[Text]"/>
      <dgm:spPr/>
      <dgm:t>
        <a:bodyPr/>
        <a:lstStyle/>
        <a:p>
          <a:r>
            <a:rPr lang="en-GB" b="1" dirty="0"/>
            <a:t>Continued on next page </a:t>
          </a:r>
        </a:p>
      </dgm:t>
    </dgm:pt>
    <dgm:pt modelId="{D01A0901-4B29-4DCA-B37C-244B492D3B0C}" type="sibTrans" cxnId="{355188AA-F3BB-4C1E-AEDA-5ECC53EACA17}">
      <dgm:prSet/>
      <dgm:spPr/>
      <dgm:t>
        <a:bodyPr/>
        <a:lstStyle/>
        <a:p>
          <a:endParaRPr lang="en-GB"/>
        </a:p>
      </dgm:t>
    </dgm:pt>
    <dgm:pt modelId="{1AF9C922-EF1A-4BE3-BFBA-C419EF592E51}" type="parTrans" cxnId="{355188AA-F3BB-4C1E-AEDA-5ECC53EACA17}">
      <dgm:prSet/>
      <dgm:spPr/>
      <dgm:t>
        <a:bodyPr/>
        <a:lstStyle/>
        <a:p>
          <a:endParaRPr lang="en-GB"/>
        </a:p>
      </dgm:t>
    </dgm:pt>
    <dgm:pt modelId="{2230E052-9B90-4B51-8EF0-7FAACA5F7537}" type="pres">
      <dgm:prSet presAssocID="{4AC9E88A-BD73-4E29-B8CA-99AAC959B308}" presName="Name0" presStyleCnt="0">
        <dgm:presLayoutVars>
          <dgm:dir/>
          <dgm:animLvl val="lvl"/>
          <dgm:resizeHandles val="exact"/>
        </dgm:presLayoutVars>
      </dgm:prSet>
      <dgm:spPr/>
    </dgm:pt>
    <dgm:pt modelId="{BBB6CB42-9E27-4E7F-BD41-42A728C2CE85}" type="pres">
      <dgm:prSet presAssocID="{2177D418-26F6-4FD6-8852-994D94CD465C}" presName="parTxOnly" presStyleLbl="node1" presStyleIdx="0" presStyleCnt="1">
        <dgm:presLayoutVars>
          <dgm:chMax val="0"/>
          <dgm:chPref val="0"/>
          <dgm:bulletEnabled val="1"/>
        </dgm:presLayoutVars>
      </dgm:prSet>
      <dgm:spPr/>
    </dgm:pt>
  </dgm:ptLst>
  <dgm:cxnLst>
    <dgm:cxn modelId="{355188AA-F3BB-4C1E-AEDA-5ECC53EACA17}" srcId="{4AC9E88A-BD73-4E29-B8CA-99AAC959B308}" destId="{2177D418-26F6-4FD6-8852-994D94CD465C}" srcOrd="0" destOrd="0" parTransId="{1AF9C922-EF1A-4BE3-BFBA-C419EF592E51}" sibTransId="{D01A0901-4B29-4DCA-B37C-244B492D3B0C}"/>
    <dgm:cxn modelId="{036F83C2-D0F4-47BD-8003-B588B5C3AAFF}" type="presOf" srcId="{2177D418-26F6-4FD6-8852-994D94CD465C}" destId="{BBB6CB42-9E27-4E7F-BD41-42A728C2CE85}" srcOrd="0" destOrd="0" presId="urn:microsoft.com/office/officeart/2005/8/layout/chevron1"/>
    <dgm:cxn modelId="{B6A4ACD9-9344-464B-B535-25441A150494}" type="presOf" srcId="{4AC9E88A-BD73-4E29-B8CA-99AAC959B308}" destId="{2230E052-9B90-4B51-8EF0-7FAACA5F7537}" srcOrd="0" destOrd="0" presId="urn:microsoft.com/office/officeart/2005/8/layout/chevron1"/>
    <dgm:cxn modelId="{54526E4D-3D19-4891-96EA-6FF8432C8FB8}" type="presParOf" srcId="{2230E052-9B90-4B51-8EF0-7FAACA5F7537}" destId="{BBB6CB42-9E27-4E7F-BD41-42A728C2CE85}"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4AC9E88A-BD73-4E29-B8CA-99AAC959B308}" type="doc">
      <dgm:prSet loTypeId="urn:microsoft.com/office/officeart/2005/8/layout/chevron1" loCatId="process" qsTypeId="urn:microsoft.com/office/officeart/2005/8/quickstyle/3d2" qsCatId="3D" csTypeId="urn:microsoft.com/office/officeart/2005/8/colors/accent0_3" csCatId="mainScheme" phldr="1"/>
      <dgm:spPr/>
    </dgm:pt>
    <dgm:pt modelId="{2177D418-26F6-4FD6-8852-994D94CD465C}">
      <dgm:prSet phldrT="[Text]"/>
      <dgm:spPr/>
      <dgm:t>
        <a:bodyPr/>
        <a:lstStyle/>
        <a:p>
          <a:r>
            <a:rPr lang="en-GB" b="1" dirty="0"/>
            <a:t>Continued on next page </a:t>
          </a:r>
        </a:p>
      </dgm:t>
    </dgm:pt>
    <dgm:pt modelId="{D01A0901-4B29-4DCA-B37C-244B492D3B0C}" type="sibTrans" cxnId="{355188AA-F3BB-4C1E-AEDA-5ECC53EACA17}">
      <dgm:prSet/>
      <dgm:spPr/>
      <dgm:t>
        <a:bodyPr/>
        <a:lstStyle/>
        <a:p>
          <a:endParaRPr lang="en-GB"/>
        </a:p>
      </dgm:t>
    </dgm:pt>
    <dgm:pt modelId="{1AF9C922-EF1A-4BE3-BFBA-C419EF592E51}" type="parTrans" cxnId="{355188AA-F3BB-4C1E-AEDA-5ECC53EACA17}">
      <dgm:prSet/>
      <dgm:spPr/>
      <dgm:t>
        <a:bodyPr/>
        <a:lstStyle/>
        <a:p>
          <a:endParaRPr lang="en-GB"/>
        </a:p>
      </dgm:t>
    </dgm:pt>
    <dgm:pt modelId="{2230E052-9B90-4B51-8EF0-7FAACA5F7537}" type="pres">
      <dgm:prSet presAssocID="{4AC9E88A-BD73-4E29-B8CA-99AAC959B308}" presName="Name0" presStyleCnt="0">
        <dgm:presLayoutVars>
          <dgm:dir/>
          <dgm:animLvl val="lvl"/>
          <dgm:resizeHandles val="exact"/>
        </dgm:presLayoutVars>
      </dgm:prSet>
      <dgm:spPr/>
    </dgm:pt>
    <dgm:pt modelId="{BBB6CB42-9E27-4E7F-BD41-42A728C2CE85}" type="pres">
      <dgm:prSet presAssocID="{2177D418-26F6-4FD6-8852-994D94CD465C}" presName="parTxOnly" presStyleLbl="node1" presStyleIdx="0" presStyleCnt="1">
        <dgm:presLayoutVars>
          <dgm:chMax val="0"/>
          <dgm:chPref val="0"/>
          <dgm:bulletEnabled val="1"/>
        </dgm:presLayoutVars>
      </dgm:prSet>
      <dgm:spPr/>
    </dgm:pt>
  </dgm:ptLst>
  <dgm:cxnLst>
    <dgm:cxn modelId="{B202D235-BBA5-4A5E-87D2-046AA9DD48A8}" type="presOf" srcId="{4AC9E88A-BD73-4E29-B8CA-99AAC959B308}" destId="{2230E052-9B90-4B51-8EF0-7FAACA5F7537}" srcOrd="0" destOrd="0" presId="urn:microsoft.com/office/officeart/2005/8/layout/chevron1"/>
    <dgm:cxn modelId="{355188AA-F3BB-4C1E-AEDA-5ECC53EACA17}" srcId="{4AC9E88A-BD73-4E29-B8CA-99AAC959B308}" destId="{2177D418-26F6-4FD6-8852-994D94CD465C}" srcOrd="0" destOrd="0" parTransId="{1AF9C922-EF1A-4BE3-BFBA-C419EF592E51}" sibTransId="{D01A0901-4B29-4DCA-B37C-244B492D3B0C}"/>
    <dgm:cxn modelId="{54390DF9-8663-4226-9832-CD8C11757249}" type="presOf" srcId="{2177D418-26F6-4FD6-8852-994D94CD465C}" destId="{BBB6CB42-9E27-4E7F-BD41-42A728C2CE85}" srcOrd="0" destOrd="0" presId="urn:microsoft.com/office/officeart/2005/8/layout/chevron1"/>
    <dgm:cxn modelId="{3F8AAF8B-F3D5-4F28-B475-3CA5590447AD}" type="presParOf" srcId="{2230E052-9B90-4B51-8EF0-7FAACA5F7537}" destId="{BBB6CB42-9E27-4E7F-BD41-42A728C2CE85}" srcOrd="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C9E88A-BD73-4E29-B8CA-99AAC959B308}" type="doc">
      <dgm:prSet loTypeId="urn:microsoft.com/office/officeart/2005/8/layout/chevron1" loCatId="process" qsTypeId="urn:microsoft.com/office/officeart/2005/8/quickstyle/3d2" qsCatId="3D" csTypeId="urn:microsoft.com/office/officeart/2005/8/colors/accent0_3" csCatId="mainScheme" phldr="1"/>
      <dgm:spPr/>
    </dgm:pt>
    <dgm:pt modelId="{2177D418-26F6-4FD6-8852-994D94CD465C}">
      <dgm:prSet phldrT="[Text]"/>
      <dgm:spPr/>
      <dgm:t>
        <a:bodyPr/>
        <a:lstStyle/>
        <a:p>
          <a:r>
            <a:rPr lang="en-GB" b="1" dirty="0"/>
            <a:t>Continued on next page </a:t>
          </a:r>
        </a:p>
      </dgm:t>
    </dgm:pt>
    <dgm:pt modelId="{D01A0901-4B29-4DCA-B37C-244B492D3B0C}" type="sibTrans" cxnId="{355188AA-F3BB-4C1E-AEDA-5ECC53EACA17}">
      <dgm:prSet/>
      <dgm:spPr/>
      <dgm:t>
        <a:bodyPr/>
        <a:lstStyle/>
        <a:p>
          <a:endParaRPr lang="en-GB"/>
        </a:p>
      </dgm:t>
    </dgm:pt>
    <dgm:pt modelId="{1AF9C922-EF1A-4BE3-BFBA-C419EF592E51}" type="parTrans" cxnId="{355188AA-F3BB-4C1E-AEDA-5ECC53EACA17}">
      <dgm:prSet/>
      <dgm:spPr/>
      <dgm:t>
        <a:bodyPr/>
        <a:lstStyle/>
        <a:p>
          <a:endParaRPr lang="en-GB"/>
        </a:p>
      </dgm:t>
    </dgm:pt>
    <dgm:pt modelId="{2230E052-9B90-4B51-8EF0-7FAACA5F7537}" type="pres">
      <dgm:prSet presAssocID="{4AC9E88A-BD73-4E29-B8CA-99AAC959B308}" presName="Name0" presStyleCnt="0">
        <dgm:presLayoutVars>
          <dgm:dir/>
          <dgm:animLvl val="lvl"/>
          <dgm:resizeHandles val="exact"/>
        </dgm:presLayoutVars>
      </dgm:prSet>
      <dgm:spPr/>
    </dgm:pt>
    <dgm:pt modelId="{BBB6CB42-9E27-4E7F-BD41-42A728C2CE85}" type="pres">
      <dgm:prSet presAssocID="{2177D418-26F6-4FD6-8852-994D94CD465C}" presName="parTxOnly" presStyleLbl="node1" presStyleIdx="0" presStyleCnt="1">
        <dgm:presLayoutVars>
          <dgm:chMax val="0"/>
          <dgm:chPref val="0"/>
          <dgm:bulletEnabled val="1"/>
        </dgm:presLayoutVars>
      </dgm:prSet>
      <dgm:spPr/>
    </dgm:pt>
  </dgm:ptLst>
  <dgm:cxnLst>
    <dgm:cxn modelId="{52B3C922-5727-4571-B31F-06EBC5DE68AA}" type="presOf" srcId="{4AC9E88A-BD73-4E29-B8CA-99AAC959B308}" destId="{2230E052-9B90-4B51-8EF0-7FAACA5F7537}" srcOrd="0" destOrd="0" presId="urn:microsoft.com/office/officeart/2005/8/layout/chevron1"/>
    <dgm:cxn modelId="{355188AA-F3BB-4C1E-AEDA-5ECC53EACA17}" srcId="{4AC9E88A-BD73-4E29-B8CA-99AAC959B308}" destId="{2177D418-26F6-4FD6-8852-994D94CD465C}" srcOrd="0" destOrd="0" parTransId="{1AF9C922-EF1A-4BE3-BFBA-C419EF592E51}" sibTransId="{D01A0901-4B29-4DCA-B37C-244B492D3B0C}"/>
    <dgm:cxn modelId="{F8DE4DC8-9A08-4572-ACA3-3C2773930054}" type="presOf" srcId="{2177D418-26F6-4FD6-8852-994D94CD465C}" destId="{BBB6CB42-9E27-4E7F-BD41-42A728C2CE85}" srcOrd="0" destOrd="0" presId="urn:microsoft.com/office/officeart/2005/8/layout/chevron1"/>
    <dgm:cxn modelId="{49BE7793-6506-4813-9103-81037D65342C}" type="presParOf" srcId="{2230E052-9B90-4B51-8EF0-7FAACA5F7537}" destId="{BBB6CB42-9E27-4E7F-BD41-42A728C2CE85}" srcOrd="0"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C9E88A-BD73-4E29-B8CA-99AAC959B308}" type="doc">
      <dgm:prSet loTypeId="urn:microsoft.com/office/officeart/2005/8/layout/chevron1" loCatId="process" qsTypeId="urn:microsoft.com/office/officeart/2005/8/quickstyle/3d2" qsCatId="3D" csTypeId="urn:microsoft.com/office/officeart/2005/8/colors/accent0_3" csCatId="mainScheme" phldr="1"/>
      <dgm:spPr/>
    </dgm:pt>
    <dgm:pt modelId="{2177D418-26F6-4FD6-8852-994D94CD465C}">
      <dgm:prSet phldrT="[Text]"/>
      <dgm:spPr/>
      <dgm:t>
        <a:bodyPr/>
        <a:lstStyle/>
        <a:p>
          <a:r>
            <a:rPr lang="en-GB" b="1" dirty="0"/>
            <a:t>Continued on next page </a:t>
          </a:r>
        </a:p>
      </dgm:t>
    </dgm:pt>
    <dgm:pt modelId="{D01A0901-4B29-4DCA-B37C-244B492D3B0C}" type="sibTrans" cxnId="{355188AA-F3BB-4C1E-AEDA-5ECC53EACA17}">
      <dgm:prSet/>
      <dgm:spPr/>
      <dgm:t>
        <a:bodyPr/>
        <a:lstStyle/>
        <a:p>
          <a:endParaRPr lang="en-GB"/>
        </a:p>
      </dgm:t>
    </dgm:pt>
    <dgm:pt modelId="{1AF9C922-EF1A-4BE3-BFBA-C419EF592E51}" type="parTrans" cxnId="{355188AA-F3BB-4C1E-AEDA-5ECC53EACA17}">
      <dgm:prSet/>
      <dgm:spPr/>
      <dgm:t>
        <a:bodyPr/>
        <a:lstStyle/>
        <a:p>
          <a:endParaRPr lang="en-GB"/>
        </a:p>
      </dgm:t>
    </dgm:pt>
    <dgm:pt modelId="{2230E052-9B90-4B51-8EF0-7FAACA5F7537}" type="pres">
      <dgm:prSet presAssocID="{4AC9E88A-BD73-4E29-B8CA-99AAC959B308}" presName="Name0" presStyleCnt="0">
        <dgm:presLayoutVars>
          <dgm:dir/>
          <dgm:animLvl val="lvl"/>
          <dgm:resizeHandles val="exact"/>
        </dgm:presLayoutVars>
      </dgm:prSet>
      <dgm:spPr/>
    </dgm:pt>
    <dgm:pt modelId="{BBB6CB42-9E27-4E7F-BD41-42A728C2CE85}" type="pres">
      <dgm:prSet presAssocID="{2177D418-26F6-4FD6-8852-994D94CD465C}" presName="parTxOnly" presStyleLbl="node1" presStyleIdx="0" presStyleCnt="1">
        <dgm:presLayoutVars>
          <dgm:chMax val="0"/>
          <dgm:chPref val="0"/>
          <dgm:bulletEnabled val="1"/>
        </dgm:presLayoutVars>
      </dgm:prSet>
      <dgm:spPr/>
    </dgm:pt>
  </dgm:ptLst>
  <dgm:cxnLst>
    <dgm:cxn modelId="{6109C4A6-766D-4987-A7D4-A5C2182A5009}" type="presOf" srcId="{4AC9E88A-BD73-4E29-B8CA-99AAC959B308}" destId="{2230E052-9B90-4B51-8EF0-7FAACA5F7537}" srcOrd="0" destOrd="0" presId="urn:microsoft.com/office/officeart/2005/8/layout/chevron1"/>
    <dgm:cxn modelId="{355188AA-F3BB-4C1E-AEDA-5ECC53EACA17}" srcId="{4AC9E88A-BD73-4E29-B8CA-99AAC959B308}" destId="{2177D418-26F6-4FD6-8852-994D94CD465C}" srcOrd="0" destOrd="0" parTransId="{1AF9C922-EF1A-4BE3-BFBA-C419EF592E51}" sibTransId="{D01A0901-4B29-4DCA-B37C-244B492D3B0C}"/>
    <dgm:cxn modelId="{6AE5C4CC-39B8-4042-B4DA-7793280EE0E5}" type="presOf" srcId="{2177D418-26F6-4FD6-8852-994D94CD465C}" destId="{BBB6CB42-9E27-4E7F-BD41-42A728C2CE85}" srcOrd="0" destOrd="0" presId="urn:microsoft.com/office/officeart/2005/8/layout/chevron1"/>
    <dgm:cxn modelId="{DFE84F72-46E1-488F-AE30-FF1666621CE0}" type="presParOf" srcId="{2230E052-9B90-4B51-8EF0-7FAACA5F7537}" destId="{BBB6CB42-9E27-4E7F-BD41-42A728C2CE85}" srcOrd="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C9E88A-BD73-4E29-B8CA-99AAC959B308}" type="doc">
      <dgm:prSet loTypeId="urn:microsoft.com/office/officeart/2005/8/layout/chevron1" loCatId="process" qsTypeId="urn:microsoft.com/office/officeart/2005/8/quickstyle/3d2" qsCatId="3D" csTypeId="urn:microsoft.com/office/officeart/2005/8/colors/accent0_3" csCatId="mainScheme" phldr="1"/>
      <dgm:spPr/>
    </dgm:pt>
    <dgm:pt modelId="{2177D418-26F6-4FD6-8852-994D94CD465C}">
      <dgm:prSet phldrT="[Text]"/>
      <dgm:spPr/>
      <dgm:t>
        <a:bodyPr/>
        <a:lstStyle/>
        <a:p>
          <a:r>
            <a:rPr lang="en-GB" b="1" dirty="0"/>
            <a:t>Continued on next page </a:t>
          </a:r>
        </a:p>
      </dgm:t>
    </dgm:pt>
    <dgm:pt modelId="{D01A0901-4B29-4DCA-B37C-244B492D3B0C}" type="sibTrans" cxnId="{355188AA-F3BB-4C1E-AEDA-5ECC53EACA17}">
      <dgm:prSet/>
      <dgm:spPr/>
      <dgm:t>
        <a:bodyPr/>
        <a:lstStyle/>
        <a:p>
          <a:endParaRPr lang="en-GB"/>
        </a:p>
      </dgm:t>
    </dgm:pt>
    <dgm:pt modelId="{1AF9C922-EF1A-4BE3-BFBA-C419EF592E51}" type="parTrans" cxnId="{355188AA-F3BB-4C1E-AEDA-5ECC53EACA17}">
      <dgm:prSet/>
      <dgm:spPr/>
      <dgm:t>
        <a:bodyPr/>
        <a:lstStyle/>
        <a:p>
          <a:endParaRPr lang="en-GB"/>
        </a:p>
      </dgm:t>
    </dgm:pt>
    <dgm:pt modelId="{2230E052-9B90-4B51-8EF0-7FAACA5F7537}" type="pres">
      <dgm:prSet presAssocID="{4AC9E88A-BD73-4E29-B8CA-99AAC959B308}" presName="Name0" presStyleCnt="0">
        <dgm:presLayoutVars>
          <dgm:dir/>
          <dgm:animLvl val="lvl"/>
          <dgm:resizeHandles val="exact"/>
        </dgm:presLayoutVars>
      </dgm:prSet>
      <dgm:spPr/>
    </dgm:pt>
    <dgm:pt modelId="{BBB6CB42-9E27-4E7F-BD41-42A728C2CE85}" type="pres">
      <dgm:prSet presAssocID="{2177D418-26F6-4FD6-8852-994D94CD465C}" presName="parTxOnly" presStyleLbl="node1" presStyleIdx="0" presStyleCnt="1">
        <dgm:presLayoutVars>
          <dgm:chMax val="0"/>
          <dgm:chPref val="0"/>
          <dgm:bulletEnabled val="1"/>
        </dgm:presLayoutVars>
      </dgm:prSet>
      <dgm:spPr/>
    </dgm:pt>
  </dgm:ptLst>
  <dgm:cxnLst>
    <dgm:cxn modelId="{ABF67F31-594A-4DF6-8583-F9425878DDED}" type="presOf" srcId="{4AC9E88A-BD73-4E29-B8CA-99AAC959B308}" destId="{2230E052-9B90-4B51-8EF0-7FAACA5F7537}" srcOrd="0" destOrd="0" presId="urn:microsoft.com/office/officeart/2005/8/layout/chevron1"/>
    <dgm:cxn modelId="{24E45B69-6BF0-4721-AA06-E3C9BED3DD0E}" type="presOf" srcId="{2177D418-26F6-4FD6-8852-994D94CD465C}" destId="{BBB6CB42-9E27-4E7F-BD41-42A728C2CE85}" srcOrd="0" destOrd="0" presId="urn:microsoft.com/office/officeart/2005/8/layout/chevron1"/>
    <dgm:cxn modelId="{355188AA-F3BB-4C1E-AEDA-5ECC53EACA17}" srcId="{4AC9E88A-BD73-4E29-B8CA-99AAC959B308}" destId="{2177D418-26F6-4FD6-8852-994D94CD465C}" srcOrd="0" destOrd="0" parTransId="{1AF9C922-EF1A-4BE3-BFBA-C419EF592E51}" sibTransId="{D01A0901-4B29-4DCA-B37C-244B492D3B0C}"/>
    <dgm:cxn modelId="{61CBC06E-366C-4F41-B87D-8495D000D221}" type="presParOf" srcId="{2230E052-9B90-4B51-8EF0-7FAACA5F7537}" destId="{BBB6CB42-9E27-4E7F-BD41-42A728C2CE85}"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C9E88A-BD73-4E29-B8CA-99AAC959B308}" type="doc">
      <dgm:prSet loTypeId="urn:microsoft.com/office/officeart/2005/8/layout/chevron1" loCatId="process" qsTypeId="urn:microsoft.com/office/officeart/2005/8/quickstyle/3d2" qsCatId="3D" csTypeId="urn:microsoft.com/office/officeart/2005/8/colors/accent0_3" csCatId="mainScheme" phldr="1"/>
      <dgm:spPr/>
    </dgm:pt>
    <dgm:pt modelId="{2177D418-26F6-4FD6-8852-994D94CD465C}">
      <dgm:prSet phldrT="[Text]"/>
      <dgm:spPr/>
      <dgm:t>
        <a:bodyPr/>
        <a:lstStyle/>
        <a:p>
          <a:r>
            <a:rPr lang="en-GB" b="1" dirty="0"/>
            <a:t>Continued on next page </a:t>
          </a:r>
        </a:p>
      </dgm:t>
    </dgm:pt>
    <dgm:pt modelId="{D01A0901-4B29-4DCA-B37C-244B492D3B0C}" type="sibTrans" cxnId="{355188AA-F3BB-4C1E-AEDA-5ECC53EACA17}">
      <dgm:prSet/>
      <dgm:spPr/>
      <dgm:t>
        <a:bodyPr/>
        <a:lstStyle/>
        <a:p>
          <a:endParaRPr lang="en-GB"/>
        </a:p>
      </dgm:t>
    </dgm:pt>
    <dgm:pt modelId="{1AF9C922-EF1A-4BE3-BFBA-C419EF592E51}" type="parTrans" cxnId="{355188AA-F3BB-4C1E-AEDA-5ECC53EACA17}">
      <dgm:prSet/>
      <dgm:spPr/>
      <dgm:t>
        <a:bodyPr/>
        <a:lstStyle/>
        <a:p>
          <a:endParaRPr lang="en-GB"/>
        </a:p>
      </dgm:t>
    </dgm:pt>
    <dgm:pt modelId="{2230E052-9B90-4B51-8EF0-7FAACA5F7537}" type="pres">
      <dgm:prSet presAssocID="{4AC9E88A-BD73-4E29-B8CA-99AAC959B308}" presName="Name0" presStyleCnt="0">
        <dgm:presLayoutVars>
          <dgm:dir/>
          <dgm:animLvl val="lvl"/>
          <dgm:resizeHandles val="exact"/>
        </dgm:presLayoutVars>
      </dgm:prSet>
      <dgm:spPr/>
    </dgm:pt>
    <dgm:pt modelId="{BBB6CB42-9E27-4E7F-BD41-42A728C2CE85}" type="pres">
      <dgm:prSet presAssocID="{2177D418-26F6-4FD6-8852-994D94CD465C}" presName="parTxOnly" presStyleLbl="node1" presStyleIdx="0" presStyleCnt="1">
        <dgm:presLayoutVars>
          <dgm:chMax val="0"/>
          <dgm:chPref val="0"/>
          <dgm:bulletEnabled val="1"/>
        </dgm:presLayoutVars>
      </dgm:prSet>
      <dgm:spPr/>
    </dgm:pt>
  </dgm:ptLst>
  <dgm:cxnLst>
    <dgm:cxn modelId="{901CA735-CFD7-4C45-B720-6CE494A6CABF}" type="presOf" srcId="{2177D418-26F6-4FD6-8852-994D94CD465C}" destId="{BBB6CB42-9E27-4E7F-BD41-42A728C2CE85}" srcOrd="0" destOrd="0" presId="urn:microsoft.com/office/officeart/2005/8/layout/chevron1"/>
    <dgm:cxn modelId="{4F707C9F-1CE3-4FF8-BEE2-17855AADE260}" type="presOf" srcId="{4AC9E88A-BD73-4E29-B8CA-99AAC959B308}" destId="{2230E052-9B90-4B51-8EF0-7FAACA5F7537}" srcOrd="0" destOrd="0" presId="urn:microsoft.com/office/officeart/2005/8/layout/chevron1"/>
    <dgm:cxn modelId="{355188AA-F3BB-4C1E-AEDA-5ECC53EACA17}" srcId="{4AC9E88A-BD73-4E29-B8CA-99AAC959B308}" destId="{2177D418-26F6-4FD6-8852-994D94CD465C}" srcOrd="0" destOrd="0" parTransId="{1AF9C922-EF1A-4BE3-BFBA-C419EF592E51}" sibTransId="{D01A0901-4B29-4DCA-B37C-244B492D3B0C}"/>
    <dgm:cxn modelId="{0CD7BC85-D273-41CE-B5B9-1A237E9FF12C}" type="presParOf" srcId="{2230E052-9B90-4B51-8EF0-7FAACA5F7537}" destId="{BBB6CB42-9E27-4E7F-BD41-42A728C2CE85}" srcOrd="0"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AC9E88A-BD73-4E29-B8CA-99AAC959B308}" type="doc">
      <dgm:prSet loTypeId="urn:microsoft.com/office/officeart/2005/8/layout/chevron1" loCatId="process" qsTypeId="urn:microsoft.com/office/officeart/2005/8/quickstyle/3d2" qsCatId="3D" csTypeId="urn:microsoft.com/office/officeart/2005/8/colors/accent0_3" csCatId="mainScheme" phldr="1"/>
      <dgm:spPr/>
    </dgm:pt>
    <dgm:pt modelId="{2177D418-26F6-4FD6-8852-994D94CD465C}">
      <dgm:prSet phldrT="[Text]"/>
      <dgm:spPr/>
      <dgm:t>
        <a:bodyPr/>
        <a:lstStyle/>
        <a:p>
          <a:r>
            <a:rPr lang="en-GB" b="1" dirty="0"/>
            <a:t>Continued on next page </a:t>
          </a:r>
        </a:p>
      </dgm:t>
    </dgm:pt>
    <dgm:pt modelId="{D01A0901-4B29-4DCA-B37C-244B492D3B0C}" type="sibTrans" cxnId="{355188AA-F3BB-4C1E-AEDA-5ECC53EACA17}">
      <dgm:prSet/>
      <dgm:spPr/>
      <dgm:t>
        <a:bodyPr/>
        <a:lstStyle/>
        <a:p>
          <a:endParaRPr lang="en-GB"/>
        </a:p>
      </dgm:t>
    </dgm:pt>
    <dgm:pt modelId="{1AF9C922-EF1A-4BE3-BFBA-C419EF592E51}" type="parTrans" cxnId="{355188AA-F3BB-4C1E-AEDA-5ECC53EACA17}">
      <dgm:prSet/>
      <dgm:spPr/>
      <dgm:t>
        <a:bodyPr/>
        <a:lstStyle/>
        <a:p>
          <a:endParaRPr lang="en-GB"/>
        </a:p>
      </dgm:t>
    </dgm:pt>
    <dgm:pt modelId="{2230E052-9B90-4B51-8EF0-7FAACA5F7537}" type="pres">
      <dgm:prSet presAssocID="{4AC9E88A-BD73-4E29-B8CA-99AAC959B308}" presName="Name0" presStyleCnt="0">
        <dgm:presLayoutVars>
          <dgm:dir/>
          <dgm:animLvl val="lvl"/>
          <dgm:resizeHandles val="exact"/>
        </dgm:presLayoutVars>
      </dgm:prSet>
      <dgm:spPr/>
    </dgm:pt>
    <dgm:pt modelId="{BBB6CB42-9E27-4E7F-BD41-42A728C2CE85}" type="pres">
      <dgm:prSet presAssocID="{2177D418-26F6-4FD6-8852-994D94CD465C}" presName="parTxOnly" presStyleLbl="node1" presStyleIdx="0" presStyleCnt="1">
        <dgm:presLayoutVars>
          <dgm:chMax val="0"/>
          <dgm:chPref val="0"/>
          <dgm:bulletEnabled val="1"/>
        </dgm:presLayoutVars>
      </dgm:prSet>
      <dgm:spPr/>
    </dgm:pt>
  </dgm:ptLst>
  <dgm:cxnLst>
    <dgm:cxn modelId="{355188AA-F3BB-4C1E-AEDA-5ECC53EACA17}" srcId="{4AC9E88A-BD73-4E29-B8CA-99AAC959B308}" destId="{2177D418-26F6-4FD6-8852-994D94CD465C}" srcOrd="0" destOrd="0" parTransId="{1AF9C922-EF1A-4BE3-BFBA-C419EF592E51}" sibTransId="{D01A0901-4B29-4DCA-B37C-244B492D3B0C}"/>
    <dgm:cxn modelId="{AB166ADB-F606-4521-A9B1-375630C42988}" type="presOf" srcId="{4AC9E88A-BD73-4E29-B8CA-99AAC959B308}" destId="{2230E052-9B90-4B51-8EF0-7FAACA5F7537}" srcOrd="0" destOrd="0" presId="urn:microsoft.com/office/officeart/2005/8/layout/chevron1"/>
    <dgm:cxn modelId="{1ABE86FB-FE40-4FB6-A699-77805B4AACE6}" type="presOf" srcId="{2177D418-26F6-4FD6-8852-994D94CD465C}" destId="{BBB6CB42-9E27-4E7F-BD41-42A728C2CE85}" srcOrd="0" destOrd="0" presId="urn:microsoft.com/office/officeart/2005/8/layout/chevron1"/>
    <dgm:cxn modelId="{2E85222A-B764-4CBB-8E02-58B6AC7726D6}" type="presParOf" srcId="{2230E052-9B90-4B51-8EF0-7FAACA5F7537}" destId="{BBB6CB42-9E27-4E7F-BD41-42A728C2CE85}"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9063AF5-AC81-4B21-9531-8C6B751B1795}" type="doc">
      <dgm:prSet loTypeId="urn:microsoft.com/office/officeart/2005/8/layout/chevron1" loCatId="process" qsTypeId="urn:microsoft.com/office/officeart/2005/8/quickstyle/simple2" qsCatId="simple" csTypeId="urn:microsoft.com/office/officeart/2005/8/colors/accent0_3" csCatId="mainScheme" phldr="1"/>
      <dgm:spPr/>
    </dgm:pt>
    <dgm:pt modelId="{1BB1DB85-6F11-411C-B111-82D912CFA3A6}" type="pres">
      <dgm:prSet presAssocID="{19063AF5-AC81-4B21-9531-8C6B751B1795}" presName="Name0" presStyleCnt="0">
        <dgm:presLayoutVars>
          <dgm:dir/>
          <dgm:animLvl val="lvl"/>
          <dgm:resizeHandles val="exact"/>
        </dgm:presLayoutVars>
      </dgm:prSet>
      <dgm:spPr/>
    </dgm:pt>
  </dgm:ptLst>
  <dgm:cxnLst>
    <dgm:cxn modelId="{11744D5D-51E5-4BA8-AEF5-B3EB614E2E48}" type="presOf" srcId="{19063AF5-AC81-4B21-9531-8C6B751B1795}" destId="{1BB1DB85-6F11-411C-B111-82D912CFA3A6}"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AC9E88A-BD73-4E29-B8CA-99AAC959B308}" type="doc">
      <dgm:prSet loTypeId="urn:microsoft.com/office/officeart/2005/8/layout/chevron1" loCatId="process" qsTypeId="urn:microsoft.com/office/officeart/2005/8/quickstyle/3d2" qsCatId="3D" csTypeId="urn:microsoft.com/office/officeart/2005/8/colors/accent0_3" csCatId="mainScheme" phldr="1"/>
      <dgm:spPr/>
    </dgm:pt>
    <dgm:pt modelId="{2177D418-26F6-4FD6-8852-994D94CD465C}">
      <dgm:prSet phldrT="[Text]"/>
      <dgm:spPr/>
      <dgm:t>
        <a:bodyPr/>
        <a:lstStyle/>
        <a:p>
          <a:r>
            <a:rPr lang="en-GB" b="1" dirty="0"/>
            <a:t>Continued on next page </a:t>
          </a:r>
        </a:p>
      </dgm:t>
    </dgm:pt>
    <dgm:pt modelId="{D01A0901-4B29-4DCA-B37C-244B492D3B0C}" type="sibTrans" cxnId="{355188AA-F3BB-4C1E-AEDA-5ECC53EACA17}">
      <dgm:prSet/>
      <dgm:spPr/>
      <dgm:t>
        <a:bodyPr/>
        <a:lstStyle/>
        <a:p>
          <a:endParaRPr lang="en-GB"/>
        </a:p>
      </dgm:t>
    </dgm:pt>
    <dgm:pt modelId="{1AF9C922-EF1A-4BE3-BFBA-C419EF592E51}" type="parTrans" cxnId="{355188AA-F3BB-4C1E-AEDA-5ECC53EACA17}">
      <dgm:prSet/>
      <dgm:spPr/>
      <dgm:t>
        <a:bodyPr/>
        <a:lstStyle/>
        <a:p>
          <a:endParaRPr lang="en-GB"/>
        </a:p>
      </dgm:t>
    </dgm:pt>
    <dgm:pt modelId="{2230E052-9B90-4B51-8EF0-7FAACA5F7537}" type="pres">
      <dgm:prSet presAssocID="{4AC9E88A-BD73-4E29-B8CA-99AAC959B308}" presName="Name0" presStyleCnt="0">
        <dgm:presLayoutVars>
          <dgm:dir/>
          <dgm:animLvl val="lvl"/>
          <dgm:resizeHandles val="exact"/>
        </dgm:presLayoutVars>
      </dgm:prSet>
      <dgm:spPr/>
    </dgm:pt>
    <dgm:pt modelId="{BBB6CB42-9E27-4E7F-BD41-42A728C2CE85}" type="pres">
      <dgm:prSet presAssocID="{2177D418-26F6-4FD6-8852-994D94CD465C}" presName="parTxOnly" presStyleLbl="node1" presStyleIdx="0" presStyleCnt="1">
        <dgm:presLayoutVars>
          <dgm:chMax val="0"/>
          <dgm:chPref val="0"/>
          <dgm:bulletEnabled val="1"/>
        </dgm:presLayoutVars>
      </dgm:prSet>
      <dgm:spPr/>
    </dgm:pt>
  </dgm:ptLst>
  <dgm:cxnLst>
    <dgm:cxn modelId="{20408412-202C-4BDD-81B4-C259A04ADA3C}" type="presOf" srcId="{2177D418-26F6-4FD6-8852-994D94CD465C}" destId="{BBB6CB42-9E27-4E7F-BD41-42A728C2CE85}" srcOrd="0" destOrd="0" presId="urn:microsoft.com/office/officeart/2005/8/layout/chevron1"/>
    <dgm:cxn modelId="{355188AA-F3BB-4C1E-AEDA-5ECC53EACA17}" srcId="{4AC9E88A-BD73-4E29-B8CA-99AAC959B308}" destId="{2177D418-26F6-4FD6-8852-994D94CD465C}" srcOrd="0" destOrd="0" parTransId="{1AF9C922-EF1A-4BE3-BFBA-C419EF592E51}" sibTransId="{D01A0901-4B29-4DCA-B37C-244B492D3B0C}"/>
    <dgm:cxn modelId="{EC7B93AF-65FE-478D-981C-8BD479F1A952}" type="presOf" srcId="{4AC9E88A-BD73-4E29-B8CA-99AAC959B308}" destId="{2230E052-9B90-4B51-8EF0-7FAACA5F7537}" srcOrd="0" destOrd="0" presId="urn:microsoft.com/office/officeart/2005/8/layout/chevron1"/>
    <dgm:cxn modelId="{AC7DF730-2ABC-42F8-BD77-97048742879D}" type="presParOf" srcId="{2230E052-9B90-4B51-8EF0-7FAACA5F7537}" destId="{BBB6CB42-9E27-4E7F-BD41-42A728C2CE85}" srcOrd="0"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6CB42-9E27-4E7F-BD41-42A728C2CE85}">
      <dsp:nvSpPr>
        <dsp:cNvPr id="0" name=""/>
        <dsp:cNvSpPr/>
      </dsp:nvSpPr>
      <dsp:spPr>
        <a:xfrm>
          <a:off x="0" y="30859"/>
          <a:ext cx="1857388" cy="742955"/>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b="1" kern="1200" dirty="0"/>
            <a:t>Continued on next page </a:t>
          </a:r>
        </a:p>
      </dsp:txBody>
      <dsp:txXfrm>
        <a:off x="371478" y="30859"/>
        <a:ext cx="1114433" cy="74295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6CB42-9E27-4E7F-BD41-42A728C2CE85}">
      <dsp:nvSpPr>
        <dsp:cNvPr id="0" name=""/>
        <dsp:cNvSpPr/>
      </dsp:nvSpPr>
      <dsp:spPr>
        <a:xfrm>
          <a:off x="0" y="30859"/>
          <a:ext cx="1857388" cy="742955"/>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b="1" kern="1200" dirty="0"/>
            <a:t>Continued on next page </a:t>
          </a:r>
        </a:p>
      </dsp:txBody>
      <dsp:txXfrm>
        <a:off x="371478" y="30859"/>
        <a:ext cx="1114433" cy="74295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6CB42-9E27-4E7F-BD41-42A728C2CE85}">
      <dsp:nvSpPr>
        <dsp:cNvPr id="0" name=""/>
        <dsp:cNvSpPr/>
      </dsp:nvSpPr>
      <dsp:spPr>
        <a:xfrm>
          <a:off x="0" y="30859"/>
          <a:ext cx="1857388" cy="742955"/>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b="1" kern="1200" dirty="0"/>
            <a:t>Continued on next page </a:t>
          </a:r>
        </a:p>
      </dsp:txBody>
      <dsp:txXfrm>
        <a:off x="371478" y="30859"/>
        <a:ext cx="1114433" cy="74295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6CB42-9E27-4E7F-BD41-42A728C2CE85}">
      <dsp:nvSpPr>
        <dsp:cNvPr id="0" name=""/>
        <dsp:cNvSpPr/>
      </dsp:nvSpPr>
      <dsp:spPr>
        <a:xfrm>
          <a:off x="0" y="30859"/>
          <a:ext cx="1857388" cy="742955"/>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b="1" kern="1200" dirty="0"/>
            <a:t>Continued on next page </a:t>
          </a:r>
        </a:p>
      </dsp:txBody>
      <dsp:txXfrm>
        <a:off x="371478" y="30859"/>
        <a:ext cx="1114433" cy="74295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6CB42-9E27-4E7F-BD41-42A728C2CE85}">
      <dsp:nvSpPr>
        <dsp:cNvPr id="0" name=""/>
        <dsp:cNvSpPr/>
      </dsp:nvSpPr>
      <dsp:spPr>
        <a:xfrm>
          <a:off x="0" y="30859"/>
          <a:ext cx="1857388" cy="742955"/>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b="1" kern="1200" dirty="0"/>
            <a:t>Continued on next page </a:t>
          </a:r>
        </a:p>
      </dsp:txBody>
      <dsp:txXfrm>
        <a:off x="371478" y="30859"/>
        <a:ext cx="1114433" cy="74295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6CB42-9E27-4E7F-BD41-42A728C2CE85}">
      <dsp:nvSpPr>
        <dsp:cNvPr id="0" name=""/>
        <dsp:cNvSpPr/>
      </dsp:nvSpPr>
      <dsp:spPr>
        <a:xfrm>
          <a:off x="0" y="30859"/>
          <a:ext cx="1857388" cy="742955"/>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b="1" kern="1200" dirty="0"/>
            <a:t>Continued on next page </a:t>
          </a:r>
        </a:p>
      </dsp:txBody>
      <dsp:txXfrm>
        <a:off x="371478" y="30859"/>
        <a:ext cx="1114433" cy="7429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6CB42-9E27-4E7F-BD41-42A728C2CE85}">
      <dsp:nvSpPr>
        <dsp:cNvPr id="0" name=""/>
        <dsp:cNvSpPr/>
      </dsp:nvSpPr>
      <dsp:spPr>
        <a:xfrm>
          <a:off x="0" y="30859"/>
          <a:ext cx="1857388" cy="742955"/>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b="1" kern="1200" dirty="0"/>
            <a:t>Continued on next page </a:t>
          </a:r>
        </a:p>
      </dsp:txBody>
      <dsp:txXfrm>
        <a:off x="371478" y="30859"/>
        <a:ext cx="1114433" cy="74295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6CB42-9E27-4E7F-BD41-42A728C2CE85}">
      <dsp:nvSpPr>
        <dsp:cNvPr id="0" name=""/>
        <dsp:cNvSpPr/>
      </dsp:nvSpPr>
      <dsp:spPr>
        <a:xfrm>
          <a:off x="0" y="30859"/>
          <a:ext cx="1857388" cy="742955"/>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b="1" kern="1200" dirty="0"/>
            <a:t>Continued on next page </a:t>
          </a:r>
        </a:p>
      </dsp:txBody>
      <dsp:txXfrm>
        <a:off x="371478" y="30859"/>
        <a:ext cx="1114433" cy="74295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6CB42-9E27-4E7F-BD41-42A728C2CE85}">
      <dsp:nvSpPr>
        <dsp:cNvPr id="0" name=""/>
        <dsp:cNvSpPr/>
      </dsp:nvSpPr>
      <dsp:spPr>
        <a:xfrm>
          <a:off x="0" y="33111"/>
          <a:ext cx="1857388" cy="742955"/>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b="1" kern="1200" dirty="0"/>
            <a:t>Continued on next page </a:t>
          </a:r>
        </a:p>
      </dsp:txBody>
      <dsp:txXfrm>
        <a:off x="371478" y="33111"/>
        <a:ext cx="1114433" cy="74295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6CB42-9E27-4E7F-BD41-42A728C2CE85}">
      <dsp:nvSpPr>
        <dsp:cNvPr id="0" name=""/>
        <dsp:cNvSpPr/>
      </dsp:nvSpPr>
      <dsp:spPr>
        <a:xfrm>
          <a:off x="0" y="30859"/>
          <a:ext cx="1857388" cy="742955"/>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b="1" kern="1200" dirty="0"/>
            <a:t>Continued on next page </a:t>
          </a:r>
        </a:p>
      </dsp:txBody>
      <dsp:txXfrm>
        <a:off x="371478" y="30859"/>
        <a:ext cx="1114433" cy="742955"/>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6CB42-9E27-4E7F-BD41-42A728C2CE85}">
      <dsp:nvSpPr>
        <dsp:cNvPr id="0" name=""/>
        <dsp:cNvSpPr/>
      </dsp:nvSpPr>
      <dsp:spPr>
        <a:xfrm>
          <a:off x="0" y="30859"/>
          <a:ext cx="1857388" cy="742955"/>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b="1" kern="1200" dirty="0"/>
            <a:t>Continued on next page </a:t>
          </a:r>
        </a:p>
      </dsp:txBody>
      <dsp:txXfrm>
        <a:off x="371478" y="30859"/>
        <a:ext cx="1114433" cy="74295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6CB42-9E27-4E7F-BD41-42A728C2CE85}">
      <dsp:nvSpPr>
        <dsp:cNvPr id="0" name=""/>
        <dsp:cNvSpPr/>
      </dsp:nvSpPr>
      <dsp:spPr>
        <a:xfrm>
          <a:off x="0" y="30859"/>
          <a:ext cx="1857388" cy="742955"/>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b="1" kern="1200" dirty="0"/>
            <a:t>Continued on next page </a:t>
          </a:r>
        </a:p>
      </dsp:txBody>
      <dsp:txXfrm>
        <a:off x="371478" y="30859"/>
        <a:ext cx="1114433" cy="74295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6CB42-9E27-4E7F-BD41-42A728C2CE85}">
      <dsp:nvSpPr>
        <dsp:cNvPr id="0" name=""/>
        <dsp:cNvSpPr/>
      </dsp:nvSpPr>
      <dsp:spPr>
        <a:xfrm>
          <a:off x="0" y="30859"/>
          <a:ext cx="1857388" cy="742955"/>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b="1" kern="1200" dirty="0"/>
            <a:t>Continued on next page </a:t>
          </a:r>
        </a:p>
      </dsp:txBody>
      <dsp:txXfrm>
        <a:off x="371478" y="30859"/>
        <a:ext cx="1114433" cy="742955"/>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6CB42-9E27-4E7F-BD41-42A728C2CE85}">
      <dsp:nvSpPr>
        <dsp:cNvPr id="0" name=""/>
        <dsp:cNvSpPr/>
      </dsp:nvSpPr>
      <dsp:spPr>
        <a:xfrm>
          <a:off x="0" y="30859"/>
          <a:ext cx="1857388" cy="742955"/>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b="1" kern="1200" dirty="0"/>
            <a:t>Continued on next page </a:t>
          </a:r>
        </a:p>
      </dsp:txBody>
      <dsp:txXfrm>
        <a:off x="371478" y="30859"/>
        <a:ext cx="1114433" cy="742955"/>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6CB42-9E27-4E7F-BD41-42A728C2CE85}">
      <dsp:nvSpPr>
        <dsp:cNvPr id="0" name=""/>
        <dsp:cNvSpPr/>
      </dsp:nvSpPr>
      <dsp:spPr>
        <a:xfrm>
          <a:off x="0" y="30859"/>
          <a:ext cx="1857388" cy="742955"/>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b="1" kern="1200" dirty="0"/>
            <a:t>Continued on next page </a:t>
          </a:r>
        </a:p>
      </dsp:txBody>
      <dsp:txXfrm>
        <a:off x="371478" y="30859"/>
        <a:ext cx="1114433" cy="7429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6CB42-9E27-4E7F-BD41-42A728C2CE85}">
      <dsp:nvSpPr>
        <dsp:cNvPr id="0" name=""/>
        <dsp:cNvSpPr/>
      </dsp:nvSpPr>
      <dsp:spPr>
        <a:xfrm>
          <a:off x="0" y="30859"/>
          <a:ext cx="1857388" cy="742955"/>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b="1" kern="1200" dirty="0"/>
            <a:t>Continued on next page </a:t>
          </a:r>
        </a:p>
      </dsp:txBody>
      <dsp:txXfrm>
        <a:off x="371478" y="30859"/>
        <a:ext cx="1114433" cy="7429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6CB42-9E27-4E7F-BD41-42A728C2CE85}">
      <dsp:nvSpPr>
        <dsp:cNvPr id="0" name=""/>
        <dsp:cNvSpPr/>
      </dsp:nvSpPr>
      <dsp:spPr>
        <a:xfrm>
          <a:off x="0" y="30859"/>
          <a:ext cx="1857388" cy="742955"/>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b="1" kern="1200" dirty="0"/>
            <a:t>Continued on next page </a:t>
          </a:r>
        </a:p>
      </dsp:txBody>
      <dsp:txXfrm>
        <a:off x="371478" y="30859"/>
        <a:ext cx="1114433" cy="7429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6CB42-9E27-4E7F-BD41-42A728C2CE85}">
      <dsp:nvSpPr>
        <dsp:cNvPr id="0" name=""/>
        <dsp:cNvSpPr/>
      </dsp:nvSpPr>
      <dsp:spPr>
        <a:xfrm>
          <a:off x="0" y="30859"/>
          <a:ext cx="1857388" cy="742955"/>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b="1" kern="1200" dirty="0"/>
            <a:t>Continued on next page </a:t>
          </a:r>
        </a:p>
      </dsp:txBody>
      <dsp:txXfrm>
        <a:off x="371478" y="30859"/>
        <a:ext cx="1114433" cy="7429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6CB42-9E27-4E7F-BD41-42A728C2CE85}">
      <dsp:nvSpPr>
        <dsp:cNvPr id="0" name=""/>
        <dsp:cNvSpPr/>
      </dsp:nvSpPr>
      <dsp:spPr>
        <a:xfrm>
          <a:off x="0" y="30859"/>
          <a:ext cx="1857388" cy="742955"/>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b="1" kern="1200" dirty="0"/>
            <a:t>Continued on next page </a:t>
          </a:r>
        </a:p>
      </dsp:txBody>
      <dsp:txXfrm>
        <a:off x="371478" y="30859"/>
        <a:ext cx="1114433" cy="7429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6CB42-9E27-4E7F-BD41-42A728C2CE85}">
      <dsp:nvSpPr>
        <dsp:cNvPr id="0" name=""/>
        <dsp:cNvSpPr/>
      </dsp:nvSpPr>
      <dsp:spPr>
        <a:xfrm>
          <a:off x="0" y="30859"/>
          <a:ext cx="1857388" cy="742955"/>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b="1" kern="1200" dirty="0"/>
            <a:t>Continued on next page </a:t>
          </a:r>
        </a:p>
      </dsp:txBody>
      <dsp:txXfrm>
        <a:off x="371478" y="30859"/>
        <a:ext cx="1114433" cy="7429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6CB42-9E27-4E7F-BD41-42A728C2CE85}">
      <dsp:nvSpPr>
        <dsp:cNvPr id="0" name=""/>
        <dsp:cNvSpPr/>
      </dsp:nvSpPr>
      <dsp:spPr>
        <a:xfrm>
          <a:off x="0" y="30859"/>
          <a:ext cx="1857388" cy="742955"/>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b="1" kern="1200" dirty="0"/>
            <a:t>Continued on next page </a:t>
          </a:r>
        </a:p>
      </dsp:txBody>
      <dsp:txXfrm>
        <a:off x="371478" y="30859"/>
        <a:ext cx="1114433" cy="74295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2946135" cy="496015"/>
          </a:xfrm>
          <a:prstGeom prst="rect">
            <a:avLst/>
          </a:prstGeom>
        </p:spPr>
        <p:txBody>
          <a:bodyPr vert="horz" lIns="95546" tIns="47772" rIns="95546" bIns="47772" rtlCol="0"/>
          <a:lstStyle>
            <a:lvl1pPr algn="l" defTabSz="1089828" fontAlgn="auto">
              <a:spcBef>
                <a:spcPts val="0"/>
              </a:spcBef>
              <a:spcAft>
                <a:spcPts val="0"/>
              </a:spcAft>
              <a:defRPr sz="1300" dirty="0">
                <a:latin typeface="+mn-lt"/>
                <a:cs typeface="+mn-cs"/>
              </a:defRPr>
            </a:lvl1pPr>
          </a:lstStyle>
          <a:p>
            <a:pPr>
              <a:defRPr/>
            </a:pPr>
            <a:endParaRPr lang="en-GB"/>
          </a:p>
        </p:txBody>
      </p:sp>
      <p:sp>
        <p:nvSpPr>
          <p:cNvPr id="3" name="Date Placeholder 2"/>
          <p:cNvSpPr>
            <a:spLocks noGrp="1"/>
          </p:cNvSpPr>
          <p:nvPr>
            <p:ph type="dt" sz="quarter" idx="1"/>
          </p:nvPr>
        </p:nvSpPr>
        <p:spPr>
          <a:xfrm>
            <a:off x="3849958" y="2"/>
            <a:ext cx="2946135" cy="496015"/>
          </a:xfrm>
          <a:prstGeom prst="rect">
            <a:avLst/>
          </a:prstGeom>
        </p:spPr>
        <p:txBody>
          <a:bodyPr vert="horz" lIns="95546" tIns="47772" rIns="95546" bIns="47772" rtlCol="0"/>
          <a:lstStyle>
            <a:lvl1pPr algn="r" defTabSz="1089828" fontAlgn="auto">
              <a:spcBef>
                <a:spcPts val="0"/>
              </a:spcBef>
              <a:spcAft>
                <a:spcPts val="0"/>
              </a:spcAft>
              <a:defRPr sz="1300">
                <a:latin typeface="+mn-lt"/>
                <a:cs typeface="+mn-cs"/>
              </a:defRPr>
            </a:lvl1pPr>
          </a:lstStyle>
          <a:p>
            <a:pPr>
              <a:defRPr/>
            </a:pPr>
            <a:fld id="{0D2AF701-740B-4972-8A4B-7BD1730CC0E3}" type="datetimeFigureOut">
              <a:rPr lang="en-US"/>
              <a:pPr>
                <a:defRPr/>
              </a:pPr>
              <a:t>3/3/2019</a:t>
            </a:fld>
            <a:endParaRPr lang="en-GB" dirty="0"/>
          </a:p>
        </p:txBody>
      </p:sp>
      <p:sp>
        <p:nvSpPr>
          <p:cNvPr id="4" name="Footer Placeholder 3"/>
          <p:cNvSpPr>
            <a:spLocks noGrp="1"/>
          </p:cNvSpPr>
          <p:nvPr>
            <p:ph type="ftr" sz="quarter" idx="2"/>
          </p:nvPr>
        </p:nvSpPr>
        <p:spPr>
          <a:xfrm>
            <a:off x="4" y="9429038"/>
            <a:ext cx="2946135" cy="496015"/>
          </a:xfrm>
          <a:prstGeom prst="rect">
            <a:avLst/>
          </a:prstGeom>
        </p:spPr>
        <p:txBody>
          <a:bodyPr vert="horz" lIns="95546" tIns="47772" rIns="95546" bIns="47772" rtlCol="0" anchor="b"/>
          <a:lstStyle>
            <a:lvl1pPr algn="l" defTabSz="1089828" fontAlgn="auto">
              <a:spcBef>
                <a:spcPts val="0"/>
              </a:spcBef>
              <a:spcAft>
                <a:spcPts val="0"/>
              </a:spcAft>
              <a:defRPr sz="1300" dirty="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49958" y="9429038"/>
            <a:ext cx="2946135" cy="496015"/>
          </a:xfrm>
          <a:prstGeom prst="rect">
            <a:avLst/>
          </a:prstGeom>
        </p:spPr>
        <p:txBody>
          <a:bodyPr vert="horz" lIns="95546" tIns="47772" rIns="95546" bIns="47772" rtlCol="0" anchor="b"/>
          <a:lstStyle>
            <a:lvl1pPr algn="r" defTabSz="1089828" fontAlgn="auto">
              <a:spcBef>
                <a:spcPts val="0"/>
              </a:spcBef>
              <a:spcAft>
                <a:spcPts val="0"/>
              </a:spcAft>
              <a:defRPr sz="1300">
                <a:latin typeface="+mn-lt"/>
                <a:cs typeface="+mn-cs"/>
              </a:defRPr>
            </a:lvl1pPr>
          </a:lstStyle>
          <a:p>
            <a:pPr>
              <a:defRPr/>
            </a:pPr>
            <a:fld id="{CBB11528-AAE4-4CAD-8366-198A79E0E28E}" type="slidenum">
              <a:rPr lang="en-GB"/>
              <a:pPr>
                <a:defRPr/>
              </a:pPr>
              <a:t>‹#›</a:t>
            </a:fld>
            <a:endParaRPr lang="en-GB" dirty="0"/>
          </a:p>
        </p:txBody>
      </p:sp>
    </p:spTree>
    <p:extLst>
      <p:ext uri="{BB962C8B-B14F-4D97-AF65-F5344CB8AC3E}">
        <p14:creationId xmlns:p14="http://schemas.microsoft.com/office/powerpoint/2010/main" val="1076976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2946135" cy="496015"/>
          </a:xfrm>
          <a:prstGeom prst="rect">
            <a:avLst/>
          </a:prstGeom>
        </p:spPr>
        <p:txBody>
          <a:bodyPr vert="horz" lIns="88206" tIns="44104" rIns="88206" bIns="44104" rtlCol="0"/>
          <a:lstStyle>
            <a:lvl1pPr algn="l">
              <a:defRPr sz="1200" dirty="0">
                <a:cs typeface="+mn-cs"/>
              </a:defRPr>
            </a:lvl1pPr>
          </a:lstStyle>
          <a:p>
            <a:pPr>
              <a:defRPr/>
            </a:pPr>
            <a:endParaRPr lang="en-GB"/>
          </a:p>
        </p:txBody>
      </p:sp>
      <p:sp>
        <p:nvSpPr>
          <p:cNvPr id="3" name="Date Placeholder 2"/>
          <p:cNvSpPr>
            <a:spLocks noGrp="1"/>
          </p:cNvSpPr>
          <p:nvPr>
            <p:ph type="dt" idx="1"/>
          </p:nvPr>
        </p:nvSpPr>
        <p:spPr>
          <a:xfrm>
            <a:off x="3849958" y="2"/>
            <a:ext cx="2946135" cy="496015"/>
          </a:xfrm>
          <a:prstGeom prst="rect">
            <a:avLst/>
          </a:prstGeom>
        </p:spPr>
        <p:txBody>
          <a:bodyPr vert="horz" lIns="88206" tIns="44104" rIns="88206" bIns="44104" rtlCol="0"/>
          <a:lstStyle>
            <a:lvl1pPr algn="r">
              <a:defRPr sz="1200">
                <a:cs typeface="+mn-cs"/>
              </a:defRPr>
            </a:lvl1pPr>
          </a:lstStyle>
          <a:p>
            <a:pPr>
              <a:defRPr/>
            </a:pPr>
            <a:fld id="{6DF8B682-5005-475D-A16B-49A781D63C3B}" type="datetimeFigureOut">
              <a:rPr lang="en-GB"/>
              <a:pPr>
                <a:defRPr/>
              </a:pPr>
              <a:t>03/03/2019</a:t>
            </a:fld>
            <a:endParaRPr lang="en-GB" dirty="0"/>
          </a:p>
        </p:txBody>
      </p:sp>
      <p:sp>
        <p:nvSpPr>
          <p:cNvPr id="4" name="Slide Image Placeholder 3"/>
          <p:cNvSpPr>
            <a:spLocks noGrp="1" noRot="1" noChangeAspect="1"/>
          </p:cNvSpPr>
          <p:nvPr>
            <p:ph type="sldImg" idx="2"/>
          </p:nvPr>
        </p:nvSpPr>
        <p:spPr>
          <a:xfrm>
            <a:off x="766763" y="744538"/>
            <a:ext cx="5264150" cy="3722687"/>
          </a:xfrm>
          <a:prstGeom prst="rect">
            <a:avLst/>
          </a:prstGeom>
          <a:noFill/>
          <a:ln w="12700">
            <a:solidFill>
              <a:prstClr val="black"/>
            </a:solidFill>
          </a:ln>
        </p:spPr>
        <p:txBody>
          <a:bodyPr vert="horz" lIns="88206" tIns="44104" rIns="88206" bIns="44104" rtlCol="0" anchor="ctr"/>
          <a:lstStyle/>
          <a:p>
            <a:pPr lvl="0"/>
            <a:endParaRPr lang="en-GB" noProof="0" dirty="0"/>
          </a:p>
        </p:txBody>
      </p:sp>
      <p:sp>
        <p:nvSpPr>
          <p:cNvPr id="5" name="Notes Placeholder 4"/>
          <p:cNvSpPr>
            <a:spLocks noGrp="1"/>
          </p:cNvSpPr>
          <p:nvPr>
            <p:ph type="body" sz="quarter" idx="3"/>
          </p:nvPr>
        </p:nvSpPr>
        <p:spPr>
          <a:xfrm>
            <a:off x="680244" y="4714520"/>
            <a:ext cx="5437187" cy="4467304"/>
          </a:xfrm>
          <a:prstGeom prst="rect">
            <a:avLst/>
          </a:prstGeom>
        </p:spPr>
        <p:txBody>
          <a:bodyPr vert="horz" lIns="88206" tIns="44104" rIns="88206" bIns="4410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4" y="9429038"/>
            <a:ext cx="2946135" cy="496015"/>
          </a:xfrm>
          <a:prstGeom prst="rect">
            <a:avLst/>
          </a:prstGeom>
        </p:spPr>
        <p:txBody>
          <a:bodyPr vert="horz" lIns="88206" tIns="44104" rIns="88206" bIns="44104" rtlCol="0" anchor="b"/>
          <a:lstStyle>
            <a:lvl1pPr algn="l">
              <a:defRPr sz="1200" dirty="0">
                <a:cs typeface="+mn-cs"/>
              </a:defRPr>
            </a:lvl1pPr>
          </a:lstStyle>
          <a:p>
            <a:pPr>
              <a:defRPr/>
            </a:pPr>
            <a:endParaRPr lang="en-GB"/>
          </a:p>
        </p:txBody>
      </p:sp>
      <p:sp>
        <p:nvSpPr>
          <p:cNvPr id="7" name="Slide Number Placeholder 6"/>
          <p:cNvSpPr>
            <a:spLocks noGrp="1"/>
          </p:cNvSpPr>
          <p:nvPr>
            <p:ph type="sldNum" sz="quarter" idx="5"/>
          </p:nvPr>
        </p:nvSpPr>
        <p:spPr>
          <a:xfrm>
            <a:off x="3849958" y="9429038"/>
            <a:ext cx="2946135" cy="496015"/>
          </a:xfrm>
          <a:prstGeom prst="rect">
            <a:avLst/>
          </a:prstGeom>
        </p:spPr>
        <p:txBody>
          <a:bodyPr vert="horz" lIns="88206" tIns="44104" rIns="88206" bIns="44104" rtlCol="0" anchor="b"/>
          <a:lstStyle>
            <a:lvl1pPr algn="r">
              <a:defRPr sz="1200">
                <a:cs typeface="+mn-cs"/>
              </a:defRPr>
            </a:lvl1pPr>
          </a:lstStyle>
          <a:p>
            <a:pPr>
              <a:defRPr/>
            </a:pPr>
            <a:fld id="{887F6721-4B2C-45A3-965E-B93AFD2BF54B}" type="slidenum">
              <a:rPr lang="en-GB"/>
              <a:pPr>
                <a:defRPr/>
              </a:pPr>
              <a:t>‹#›</a:t>
            </a:fld>
            <a:endParaRPr lang="en-GB" dirty="0"/>
          </a:p>
        </p:txBody>
      </p:sp>
    </p:spTree>
    <p:extLst>
      <p:ext uri="{BB962C8B-B14F-4D97-AF65-F5344CB8AC3E}">
        <p14:creationId xmlns:p14="http://schemas.microsoft.com/office/powerpoint/2010/main" val="4738007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15815" indent="-274582" eaLnBrk="0" hangingPunct="0">
              <a:spcBef>
                <a:spcPct val="30000"/>
              </a:spcBef>
              <a:defRPr sz="1200">
                <a:solidFill>
                  <a:schemeClr val="tx1"/>
                </a:solidFill>
                <a:latin typeface="Calibri" pitchFamily="34" charset="0"/>
              </a:defRPr>
            </a:lvl2pPr>
            <a:lvl3pPr marL="1101497" indent="-219029" eaLnBrk="0" hangingPunct="0">
              <a:spcBef>
                <a:spcPct val="30000"/>
              </a:spcBef>
              <a:defRPr sz="1200">
                <a:solidFill>
                  <a:schemeClr val="tx1"/>
                </a:solidFill>
                <a:latin typeface="Calibri" pitchFamily="34" charset="0"/>
              </a:defRPr>
            </a:lvl3pPr>
            <a:lvl4pPr marL="1542731" indent="-219029" eaLnBrk="0" hangingPunct="0">
              <a:spcBef>
                <a:spcPct val="30000"/>
              </a:spcBef>
              <a:defRPr sz="1200">
                <a:solidFill>
                  <a:schemeClr val="tx1"/>
                </a:solidFill>
                <a:latin typeface="Calibri" pitchFamily="34" charset="0"/>
              </a:defRPr>
            </a:lvl4pPr>
            <a:lvl5pPr marL="1983965" indent="-219029" eaLnBrk="0" hangingPunct="0">
              <a:spcBef>
                <a:spcPct val="30000"/>
              </a:spcBef>
              <a:defRPr sz="1200">
                <a:solidFill>
                  <a:schemeClr val="tx1"/>
                </a:solidFill>
                <a:latin typeface="Calibri" pitchFamily="34" charset="0"/>
              </a:defRPr>
            </a:lvl5pPr>
            <a:lvl6pPr marL="2441070" indent="-219029" defTabSz="1042772" eaLnBrk="0" fontAlgn="base" hangingPunct="0">
              <a:spcBef>
                <a:spcPct val="30000"/>
              </a:spcBef>
              <a:spcAft>
                <a:spcPct val="0"/>
              </a:spcAft>
              <a:defRPr sz="1200">
                <a:solidFill>
                  <a:schemeClr val="tx1"/>
                </a:solidFill>
                <a:latin typeface="Calibri" pitchFamily="34" charset="0"/>
              </a:defRPr>
            </a:lvl6pPr>
            <a:lvl7pPr marL="2898176" indent="-219029" defTabSz="1042772" eaLnBrk="0" fontAlgn="base" hangingPunct="0">
              <a:spcBef>
                <a:spcPct val="30000"/>
              </a:spcBef>
              <a:spcAft>
                <a:spcPct val="0"/>
              </a:spcAft>
              <a:defRPr sz="1200">
                <a:solidFill>
                  <a:schemeClr val="tx1"/>
                </a:solidFill>
                <a:latin typeface="Calibri" pitchFamily="34" charset="0"/>
              </a:defRPr>
            </a:lvl7pPr>
            <a:lvl8pPr marL="3355282" indent="-219029" defTabSz="1042772" eaLnBrk="0" fontAlgn="base" hangingPunct="0">
              <a:spcBef>
                <a:spcPct val="30000"/>
              </a:spcBef>
              <a:spcAft>
                <a:spcPct val="0"/>
              </a:spcAft>
              <a:defRPr sz="1200">
                <a:solidFill>
                  <a:schemeClr val="tx1"/>
                </a:solidFill>
                <a:latin typeface="Calibri" pitchFamily="34" charset="0"/>
              </a:defRPr>
            </a:lvl8pPr>
            <a:lvl9pPr marL="3812388" indent="-219029" defTabSz="1042772"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6ED1BA2-7EC9-4F30-9FF2-7D2922AEADC1}" type="slidenum">
              <a:rPr lang="en-GB" altLang="en-US" smtClean="0">
                <a:latin typeface="Arial" charset="0"/>
              </a:rPr>
              <a:pPr eaLnBrk="1" hangingPunct="1">
                <a:spcBef>
                  <a:spcPct val="0"/>
                </a:spcBef>
              </a:pPr>
              <a:t>1</a:t>
            </a:fld>
            <a:endParaRPr lang="en-GB" altLang="en-US">
              <a:latin typeface="Arial" charset="0"/>
            </a:endParaRPr>
          </a:p>
        </p:txBody>
      </p:sp>
    </p:spTree>
    <p:extLst>
      <p:ext uri="{BB962C8B-B14F-4D97-AF65-F5344CB8AC3E}">
        <p14:creationId xmlns:p14="http://schemas.microsoft.com/office/powerpoint/2010/main" val="300099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DD8C3B-56E1-4B7B-B1EB-F21D3EB1D1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CE3F48-B163-47B8-B98C-8186A9553268}"/>
              </a:ext>
            </a:extLst>
          </p:cNvPr>
          <p:cNvSpPr txBox="1">
            <a:spLocks noGrp="1"/>
          </p:cNvSpPr>
          <p:nvPr>
            <p:ph type="body" sz="quarter" idx="1"/>
          </p:nvPr>
        </p:nvSpPr>
        <p:spPr/>
        <p:txBody>
          <a:bodyPr>
            <a:normAutofit/>
          </a:bodyPr>
          <a:lstStyle/>
          <a:p>
            <a:pPr lvl="0"/>
            <a:r>
              <a:rPr lang="en-GB"/>
              <a:t>EVERYTHING!!</a:t>
            </a:r>
          </a:p>
          <a:p>
            <a:pPr lvl="0"/>
            <a:r>
              <a:rPr lang="en-GB"/>
              <a:t>Except dates</a:t>
            </a:r>
          </a:p>
          <a:p>
            <a:pPr lvl="0"/>
            <a:r>
              <a:rPr lang="en-GB"/>
              <a:t>Done before sept: chapter1 (5), 2 (4), 4 (6) (lessons) 1 lesson calculator skills</a:t>
            </a:r>
          </a:p>
        </p:txBody>
      </p:sp>
      <p:sp>
        <p:nvSpPr>
          <p:cNvPr id="4" name="Slide Number Placeholder 3">
            <a:extLst>
              <a:ext uri="{FF2B5EF4-FFF2-40B4-BE49-F238E27FC236}">
                <a16:creationId xmlns:a16="http://schemas.microsoft.com/office/drawing/2014/main" id="{D2CB4EB7-C31B-41D4-AABE-38812EB93FF6}"/>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1042992"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0E28626-490C-4EC7-8E8A-0D54B493DCA1}" type="slidenum">
              <a:t>4</a:t>
            </a:fld>
            <a:endParaRPr lang="en-GB" sz="1200" b="0" i="0" u="none" strike="noStrike" kern="1200" cap="none" spc="0" baseline="0">
              <a:solidFill>
                <a:srgbClr val="000000"/>
              </a:solidFill>
              <a:uFillTx/>
              <a:latin typeface="Arial"/>
            </a:endParaRPr>
          </a:p>
        </p:txBody>
      </p:sp>
    </p:spTree>
    <p:extLst>
      <p:ext uri="{BB962C8B-B14F-4D97-AF65-F5344CB8AC3E}">
        <p14:creationId xmlns:p14="http://schemas.microsoft.com/office/powerpoint/2010/main" val="582590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EVERYTHING!!</a:t>
            </a:r>
          </a:p>
          <a:p>
            <a:r>
              <a:rPr lang="en-GB" dirty="0"/>
              <a:t>Except</a:t>
            </a:r>
            <a:r>
              <a:rPr lang="en-GB" baseline="0" dirty="0"/>
              <a:t> dates</a:t>
            </a:r>
          </a:p>
          <a:p>
            <a:r>
              <a:rPr lang="en-GB" baseline="0" dirty="0"/>
              <a:t>Done before </a:t>
            </a:r>
            <a:r>
              <a:rPr lang="en-GB" baseline="0" dirty="0" err="1"/>
              <a:t>sept</a:t>
            </a:r>
            <a:r>
              <a:rPr lang="en-GB" baseline="0" dirty="0"/>
              <a:t>: chapter1 (5), 2 (4), 4 (6) (lessons) 1 lesson calculator skills</a:t>
            </a:r>
            <a:endParaRPr lang="en-GB" dirty="0"/>
          </a:p>
        </p:txBody>
      </p:sp>
      <p:sp>
        <p:nvSpPr>
          <p:cNvPr id="4" name="Slide Number Placeholder 3"/>
          <p:cNvSpPr>
            <a:spLocks noGrp="1"/>
          </p:cNvSpPr>
          <p:nvPr>
            <p:ph type="sldNum" sz="quarter" idx="10"/>
          </p:nvPr>
        </p:nvSpPr>
        <p:spPr/>
        <p:txBody>
          <a:bodyPr/>
          <a:lstStyle/>
          <a:p>
            <a:fld id="{A55812D3-F4FF-4C18-98BB-66F262035369}"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2800223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87F6721-4B2C-45A3-965E-B93AFD2BF54B}" type="slidenum">
              <a:rPr lang="en-GB" smtClean="0"/>
              <a:pPr>
                <a:defRPr/>
              </a:pPr>
              <a:t>6</a:t>
            </a:fld>
            <a:endParaRPr lang="en-GB" dirty="0"/>
          </a:p>
        </p:txBody>
      </p:sp>
    </p:spTree>
    <p:extLst>
      <p:ext uri="{BB962C8B-B14F-4D97-AF65-F5344CB8AC3E}">
        <p14:creationId xmlns:p14="http://schemas.microsoft.com/office/powerpoint/2010/main" val="3478885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005" y="2348896"/>
            <a:ext cx="9089390" cy="1620771"/>
          </a:xfrm>
        </p:spPr>
        <p:txBody>
          <a:bodyPr/>
          <a:lstStyle/>
          <a:p>
            <a:r>
              <a:rPr lang="en-US"/>
              <a:t>Click to edit Master title style</a:t>
            </a:r>
            <a:endParaRPr lang="en-GB"/>
          </a:p>
        </p:txBody>
      </p:sp>
      <p:sp>
        <p:nvSpPr>
          <p:cNvPr id="3" name="Subtitle 2"/>
          <p:cNvSpPr>
            <a:spLocks noGrp="1"/>
          </p:cNvSpPr>
          <p:nvPr>
            <p:ph type="subTitle" idx="1"/>
          </p:nvPr>
        </p:nvSpPr>
        <p:spPr>
          <a:xfrm>
            <a:off x="1604010" y="4284719"/>
            <a:ext cx="7485380" cy="1932323"/>
          </a:xfrm>
        </p:spPr>
        <p:txBody>
          <a:bodyPr/>
          <a:lstStyle>
            <a:lvl1pPr marL="0" indent="0" algn="ctr">
              <a:buNone/>
              <a:defRPr>
                <a:solidFill>
                  <a:schemeClr val="tx1">
                    <a:tint val="75000"/>
                  </a:schemeClr>
                </a:solidFill>
              </a:defRPr>
            </a:lvl1pPr>
            <a:lvl2pPr marL="521252" indent="0" algn="ctr">
              <a:buNone/>
              <a:defRPr>
                <a:solidFill>
                  <a:schemeClr val="tx1">
                    <a:tint val="75000"/>
                  </a:schemeClr>
                </a:solidFill>
              </a:defRPr>
            </a:lvl2pPr>
            <a:lvl3pPr marL="1042504" indent="0" algn="ctr">
              <a:buNone/>
              <a:defRPr>
                <a:solidFill>
                  <a:schemeClr val="tx1">
                    <a:tint val="75000"/>
                  </a:schemeClr>
                </a:solidFill>
              </a:defRPr>
            </a:lvl3pPr>
            <a:lvl4pPr marL="1563756" indent="0" algn="ctr">
              <a:buNone/>
              <a:defRPr>
                <a:solidFill>
                  <a:schemeClr val="tx1">
                    <a:tint val="75000"/>
                  </a:schemeClr>
                </a:solidFill>
              </a:defRPr>
            </a:lvl4pPr>
            <a:lvl5pPr marL="2085008" indent="0" algn="ctr">
              <a:buNone/>
              <a:defRPr>
                <a:solidFill>
                  <a:schemeClr val="tx1">
                    <a:tint val="75000"/>
                  </a:schemeClr>
                </a:solidFill>
              </a:defRPr>
            </a:lvl5pPr>
            <a:lvl6pPr marL="2606259" indent="0" algn="ctr">
              <a:buNone/>
              <a:defRPr>
                <a:solidFill>
                  <a:schemeClr val="tx1">
                    <a:tint val="75000"/>
                  </a:schemeClr>
                </a:solidFill>
              </a:defRPr>
            </a:lvl6pPr>
            <a:lvl7pPr marL="3127512" indent="0" algn="ctr">
              <a:buNone/>
              <a:defRPr>
                <a:solidFill>
                  <a:schemeClr val="tx1">
                    <a:tint val="75000"/>
                  </a:schemeClr>
                </a:solidFill>
              </a:defRPr>
            </a:lvl7pPr>
            <a:lvl8pPr marL="3648764" indent="0" algn="ctr">
              <a:buNone/>
              <a:defRPr>
                <a:solidFill>
                  <a:schemeClr val="tx1">
                    <a:tint val="75000"/>
                  </a:schemeClr>
                </a:solidFill>
              </a:defRPr>
            </a:lvl8pPr>
            <a:lvl9pPr marL="4170015"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8A432C8-69A7-458B-9684-2BFA64B31948}" type="datetime2">
              <a:rPr lang="en-US" smtClean="0"/>
              <a:pPr/>
              <a:t>Sunday, March 3,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905270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396A3A3-94A6-4E5B-AF39-173ACA3E61CC}" type="datetime2">
              <a:rPr lang="en-US" smtClean="0"/>
              <a:pPr/>
              <a:t>Sunday, March 3,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907393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705" y="4858815"/>
            <a:ext cx="9089390" cy="1501751"/>
          </a:xfrm>
        </p:spPr>
        <p:txBody>
          <a:bodyPr anchor="t"/>
          <a:lstStyle>
            <a:lvl1pPr algn="l">
              <a:defRPr sz="4600" b="1" cap="all"/>
            </a:lvl1pPr>
          </a:lstStyle>
          <a:p>
            <a:r>
              <a:rPr lang="en-US"/>
              <a:t>Click to edit Master title style</a:t>
            </a:r>
            <a:endParaRPr lang="en-GB"/>
          </a:p>
        </p:txBody>
      </p:sp>
      <p:sp>
        <p:nvSpPr>
          <p:cNvPr id="3" name="Text Placeholder 2"/>
          <p:cNvSpPr>
            <a:spLocks noGrp="1"/>
          </p:cNvSpPr>
          <p:nvPr>
            <p:ph type="body" idx="1"/>
          </p:nvPr>
        </p:nvSpPr>
        <p:spPr>
          <a:xfrm>
            <a:off x="844705" y="3204786"/>
            <a:ext cx="9089390" cy="1654026"/>
          </a:xfrm>
        </p:spPr>
        <p:txBody>
          <a:bodyPr anchor="b"/>
          <a:lstStyle>
            <a:lvl1pPr marL="0" indent="0">
              <a:buNone/>
              <a:defRPr sz="2300">
                <a:solidFill>
                  <a:schemeClr val="tx1">
                    <a:tint val="75000"/>
                  </a:schemeClr>
                </a:solidFill>
              </a:defRPr>
            </a:lvl1pPr>
            <a:lvl2pPr marL="521252" indent="0">
              <a:buNone/>
              <a:defRPr sz="2100">
                <a:solidFill>
                  <a:schemeClr val="tx1">
                    <a:tint val="75000"/>
                  </a:schemeClr>
                </a:solidFill>
              </a:defRPr>
            </a:lvl2pPr>
            <a:lvl3pPr marL="1042504" indent="0">
              <a:buNone/>
              <a:defRPr sz="1800">
                <a:solidFill>
                  <a:schemeClr val="tx1">
                    <a:tint val="75000"/>
                  </a:schemeClr>
                </a:solidFill>
              </a:defRPr>
            </a:lvl3pPr>
            <a:lvl4pPr marL="1563756" indent="0">
              <a:buNone/>
              <a:defRPr sz="1600">
                <a:solidFill>
                  <a:schemeClr val="tx1">
                    <a:tint val="75000"/>
                  </a:schemeClr>
                </a:solidFill>
              </a:defRPr>
            </a:lvl4pPr>
            <a:lvl5pPr marL="2085008" indent="0">
              <a:buNone/>
              <a:defRPr sz="1600">
                <a:solidFill>
                  <a:schemeClr val="tx1">
                    <a:tint val="75000"/>
                  </a:schemeClr>
                </a:solidFill>
              </a:defRPr>
            </a:lvl5pPr>
            <a:lvl6pPr marL="2606259" indent="0">
              <a:buNone/>
              <a:defRPr sz="1600">
                <a:solidFill>
                  <a:schemeClr val="tx1">
                    <a:tint val="75000"/>
                  </a:schemeClr>
                </a:solidFill>
              </a:defRPr>
            </a:lvl6pPr>
            <a:lvl7pPr marL="3127512" indent="0">
              <a:buNone/>
              <a:defRPr sz="1600">
                <a:solidFill>
                  <a:schemeClr val="tx1">
                    <a:tint val="75000"/>
                  </a:schemeClr>
                </a:solidFill>
              </a:defRPr>
            </a:lvl7pPr>
            <a:lvl8pPr marL="3648764" indent="0">
              <a:buNone/>
              <a:defRPr sz="1600">
                <a:solidFill>
                  <a:schemeClr val="tx1">
                    <a:tint val="75000"/>
                  </a:schemeClr>
                </a:solidFill>
              </a:defRPr>
            </a:lvl8pPr>
            <a:lvl9pPr marL="4170015"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pPr/>
              <a:t>Sunday, March 3,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4201453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5639" y="1944575"/>
            <a:ext cx="5537918" cy="550291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41785" y="1944575"/>
            <a:ext cx="5537919" cy="550291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CEBA98F-560C-4997-81C4-81D4D9187EAB}" type="datetime2">
              <a:rPr lang="en-US" smtClean="0"/>
              <a:pPr/>
              <a:t>Sunday, March 3,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918497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670" y="302802"/>
            <a:ext cx="9624060" cy="1260211"/>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34670" y="1692533"/>
            <a:ext cx="4724775" cy="705367"/>
          </a:xfrm>
        </p:spPr>
        <p:txBody>
          <a:bodyPr anchor="b"/>
          <a:lstStyle>
            <a:lvl1pPr marL="0" indent="0">
              <a:buNone/>
              <a:defRPr sz="2700" b="1"/>
            </a:lvl1pPr>
            <a:lvl2pPr marL="521252" indent="0">
              <a:buNone/>
              <a:defRPr sz="2300" b="1"/>
            </a:lvl2pPr>
            <a:lvl3pPr marL="1042504" indent="0">
              <a:buNone/>
              <a:defRPr sz="2100" b="1"/>
            </a:lvl3pPr>
            <a:lvl4pPr marL="1563756" indent="0">
              <a:buNone/>
              <a:defRPr sz="1800" b="1"/>
            </a:lvl4pPr>
            <a:lvl5pPr marL="2085008" indent="0">
              <a:buNone/>
              <a:defRPr sz="1800" b="1"/>
            </a:lvl5pPr>
            <a:lvl6pPr marL="2606259" indent="0">
              <a:buNone/>
              <a:defRPr sz="1800" b="1"/>
            </a:lvl6pPr>
            <a:lvl7pPr marL="3127512" indent="0">
              <a:buNone/>
              <a:defRPr sz="1800" b="1"/>
            </a:lvl7pPr>
            <a:lvl8pPr marL="3648764" indent="0">
              <a:buNone/>
              <a:defRPr sz="1800" b="1"/>
            </a:lvl8pPr>
            <a:lvl9pPr marL="4170015" indent="0">
              <a:buNone/>
              <a:defRPr sz="1800" b="1"/>
            </a:lvl9pPr>
          </a:lstStyle>
          <a:p>
            <a:pPr lvl="0"/>
            <a:r>
              <a:rPr lang="en-US"/>
              <a:t>Click to edit Master text styles</a:t>
            </a:r>
          </a:p>
        </p:txBody>
      </p:sp>
      <p:sp>
        <p:nvSpPr>
          <p:cNvPr id="4" name="Content Placeholder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432103" y="1692533"/>
            <a:ext cx="4726631" cy="705367"/>
          </a:xfrm>
        </p:spPr>
        <p:txBody>
          <a:bodyPr anchor="b"/>
          <a:lstStyle>
            <a:lvl1pPr marL="0" indent="0">
              <a:buNone/>
              <a:defRPr sz="2700" b="1"/>
            </a:lvl1pPr>
            <a:lvl2pPr marL="521252" indent="0">
              <a:buNone/>
              <a:defRPr sz="2300" b="1"/>
            </a:lvl2pPr>
            <a:lvl3pPr marL="1042504" indent="0">
              <a:buNone/>
              <a:defRPr sz="2100" b="1"/>
            </a:lvl3pPr>
            <a:lvl4pPr marL="1563756" indent="0">
              <a:buNone/>
              <a:defRPr sz="1800" b="1"/>
            </a:lvl4pPr>
            <a:lvl5pPr marL="2085008" indent="0">
              <a:buNone/>
              <a:defRPr sz="1800" b="1"/>
            </a:lvl5pPr>
            <a:lvl6pPr marL="2606259" indent="0">
              <a:buNone/>
              <a:defRPr sz="1800" b="1"/>
            </a:lvl6pPr>
            <a:lvl7pPr marL="3127512" indent="0">
              <a:buNone/>
              <a:defRPr sz="1800" b="1"/>
            </a:lvl7pPr>
            <a:lvl8pPr marL="3648764" indent="0">
              <a:buNone/>
              <a:defRPr sz="1800" b="1"/>
            </a:lvl8pPr>
            <a:lvl9pPr marL="4170015"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432103"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50972B2-CA5C-437D-87D0-8081271A9E4B}" type="datetime2">
              <a:rPr lang="en-US" smtClean="0"/>
              <a:pPr/>
              <a:t>Sunday, March 3, 2019</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4041162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9CD4847-11EF-4466-A8AD-85CDB7B49118}" type="datetime2">
              <a:rPr lang="en-US" smtClean="0"/>
              <a:pPr/>
              <a:t>Sunday, March 3, 2019</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384369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pPr/>
              <a:t>Sunday, March 3, 2019</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006108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674" y="301050"/>
            <a:ext cx="3518055" cy="1281214"/>
          </a:xfrm>
        </p:spPr>
        <p:txBody>
          <a:bodyPr anchor="b"/>
          <a:lstStyle>
            <a:lvl1pPr algn="l">
              <a:defRPr sz="2300" b="1"/>
            </a:lvl1pPr>
          </a:lstStyle>
          <a:p>
            <a:r>
              <a:rPr lang="en-US"/>
              <a:t>Click to edit Master title style</a:t>
            </a:r>
            <a:endParaRPr lang="en-GB"/>
          </a:p>
        </p:txBody>
      </p:sp>
      <p:sp>
        <p:nvSpPr>
          <p:cNvPr id="3" name="Content Placeholder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34674" y="1582265"/>
            <a:ext cx="3518055" cy="5172114"/>
          </a:xfrm>
        </p:spPr>
        <p:txBody>
          <a:bodyPr/>
          <a:lstStyle>
            <a:lvl1pPr marL="0" indent="0">
              <a:buNone/>
              <a:defRPr sz="1600"/>
            </a:lvl1pPr>
            <a:lvl2pPr marL="521252" indent="0">
              <a:buNone/>
              <a:defRPr sz="1400"/>
            </a:lvl2pPr>
            <a:lvl3pPr marL="1042504" indent="0">
              <a:buNone/>
              <a:defRPr sz="1100"/>
            </a:lvl3pPr>
            <a:lvl4pPr marL="1563756" indent="0">
              <a:buNone/>
              <a:defRPr sz="1000"/>
            </a:lvl4pPr>
            <a:lvl5pPr marL="2085008" indent="0">
              <a:buNone/>
              <a:defRPr sz="1000"/>
            </a:lvl5pPr>
            <a:lvl6pPr marL="2606259" indent="0">
              <a:buNone/>
              <a:defRPr sz="1000"/>
            </a:lvl6pPr>
            <a:lvl7pPr marL="3127512" indent="0">
              <a:buNone/>
              <a:defRPr sz="1000"/>
            </a:lvl7pPr>
            <a:lvl8pPr marL="3648764" indent="0">
              <a:buNone/>
              <a:defRPr sz="1000"/>
            </a:lvl8pPr>
            <a:lvl9pPr marL="4170015"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pPr/>
              <a:t>Sunday, March 3,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055868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981" y="5292884"/>
            <a:ext cx="6416040" cy="624855"/>
          </a:xfrm>
        </p:spPr>
        <p:txBody>
          <a:bodyPr anchor="b"/>
          <a:lstStyle>
            <a:lvl1pPr algn="l">
              <a:defRPr sz="2300" b="1"/>
            </a:lvl1pPr>
          </a:lstStyle>
          <a:p>
            <a:r>
              <a:rPr lang="en-US"/>
              <a:t>Click to edit Master title style</a:t>
            </a:r>
            <a:endParaRPr lang="en-GB"/>
          </a:p>
        </p:txBody>
      </p:sp>
      <p:sp>
        <p:nvSpPr>
          <p:cNvPr id="3" name="Picture Placeholder 2"/>
          <p:cNvSpPr>
            <a:spLocks noGrp="1"/>
          </p:cNvSpPr>
          <p:nvPr>
            <p:ph type="pic" idx="1"/>
          </p:nvPr>
        </p:nvSpPr>
        <p:spPr>
          <a:xfrm>
            <a:off x="2095981" y="675613"/>
            <a:ext cx="6416040" cy="4536758"/>
          </a:xfrm>
        </p:spPr>
        <p:txBody>
          <a:bodyPr/>
          <a:lstStyle>
            <a:lvl1pPr marL="0" indent="0">
              <a:buNone/>
              <a:defRPr sz="3700"/>
            </a:lvl1pPr>
            <a:lvl2pPr marL="521252" indent="0">
              <a:buNone/>
              <a:defRPr sz="3200"/>
            </a:lvl2pPr>
            <a:lvl3pPr marL="1042504" indent="0">
              <a:buNone/>
              <a:defRPr sz="2700"/>
            </a:lvl3pPr>
            <a:lvl4pPr marL="1563756" indent="0">
              <a:buNone/>
              <a:defRPr sz="2300"/>
            </a:lvl4pPr>
            <a:lvl5pPr marL="2085008" indent="0">
              <a:buNone/>
              <a:defRPr sz="2300"/>
            </a:lvl5pPr>
            <a:lvl6pPr marL="2606259" indent="0">
              <a:buNone/>
              <a:defRPr sz="2300"/>
            </a:lvl6pPr>
            <a:lvl7pPr marL="3127512" indent="0">
              <a:buNone/>
              <a:defRPr sz="2300"/>
            </a:lvl7pPr>
            <a:lvl8pPr marL="3648764" indent="0">
              <a:buNone/>
              <a:defRPr sz="2300"/>
            </a:lvl8pPr>
            <a:lvl9pPr marL="4170015" indent="0">
              <a:buNone/>
              <a:defRPr sz="2300"/>
            </a:lvl9pPr>
          </a:lstStyle>
          <a:p>
            <a:endParaRPr lang="en-GB"/>
          </a:p>
        </p:txBody>
      </p:sp>
      <p:sp>
        <p:nvSpPr>
          <p:cNvPr id="4" name="Text Placeholder 3"/>
          <p:cNvSpPr>
            <a:spLocks noGrp="1"/>
          </p:cNvSpPr>
          <p:nvPr>
            <p:ph type="body" sz="half" idx="2"/>
          </p:nvPr>
        </p:nvSpPr>
        <p:spPr>
          <a:xfrm>
            <a:off x="2095981" y="5917739"/>
            <a:ext cx="6416040" cy="887398"/>
          </a:xfrm>
        </p:spPr>
        <p:txBody>
          <a:bodyPr/>
          <a:lstStyle>
            <a:lvl1pPr marL="0" indent="0">
              <a:buNone/>
              <a:defRPr sz="1600"/>
            </a:lvl1pPr>
            <a:lvl2pPr marL="521252" indent="0">
              <a:buNone/>
              <a:defRPr sz="1400"/>
            </a:lvl2pPr>
            <a:lvl3pPr marL="1042504" indent="0">
              <a:buNone/>
              <a:defRPr sz="1100"/>
            </a:lvl3pPr>
            <a:lvl4pPr marL="1563756" indent="0">
              <a:buNone/>
              <a:defRPr sz="1000"/>
            </a:lvl4pPr>
            <a:lvl5pPr marL="2085008" indent="0">
              <a:buNone/>
              <a:defRPr sz="1000"/>
            </a:lvl5pPr>
            <a:lvl6pPr marL="2606259" indent="0">
              <a:buNone/>
              <a:defRPr sz="1000"/>
            </a:lvl6pPr>
            <a:lvl7pPr marL="3127512" indent="0">
              <a:buNone/>
              <a:defRPr sz="1000"/>
            </a:lvl7pPr>
            <a:lvl8pPr marL="3648764" indent="0">
              <a:buNone/>
              <a:defRPr sz="1000"/>
            </a:lvl8pPr>
            <a:lvl9pPr marL="4170015"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pPr/>
              <a:t>Sunday, March 3,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842334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CC057FC-95B6-4D89-AFDA-ABA33EE921E5}" type="datetime2">
              <a:rPr lang="en-US" smtClean="0"/>
              <a:pPr/>
              <a:t>Sunday, March 3,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598867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67112" y="334306"/>
            <a:ext cx="2812588" cy="7113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5639" y="334306"/>
            <a:ext cx="8263250" cy="71131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4549AC-EB31-477F-92A9-B1988E232878}" type="datetime2">
              <a:rPr lang="en-US" smtClean="0"/>
              <a:pPr/>
              <a:t>Sunday, March 3,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500150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005" y="2348893"/>
            <a:ext cx="9089390" cy="1620771"/>
          </a:xfrm>
        </p:spPr>
        <p:txBody>
          <a:bodyPr/>
          <a:lstStyle/>
          <a:p>
            <a:r>
              <a:rPr lang="en-US"/>
              <a:t>Click to edit Master title style</a:t>
            </a:r>
            <a:endParaRPr lang="en-GB"/>
          </a:p>
        </p:txBody>
      </p:sp>
      <p:sp>
        <p:nvSpPr>
          <p:cNvPr id="3" name="Subtitle 2"/>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504063" indent="0" algn="ctr">
              <a:buNone/>
              <a:defRPr>
                <a:solidFill>
                  <a:schemeClr val="tx1">
                    <a:tint val="75000"/>
                  </a:schemeClr>
                </a:solidFill>
              </a:defRPr>
            </a:lvl2pPr>
            <a:lvl3pPr marL="1008126" indent="0" algn="ctr">
              <a:buNone/>
              <a:defRPr>
                <a:solidFill>
                  <a:schemeClr val="tx1">
                    <a:tint val="75000"/>
                  </a:schemeClr>
                </a:solidFill>
              </a:defRPr>
            </a:lvl3pPr>
            <a:lvl4pPr marL="1512189" indent="0" algn="ctr">
              <a:buNone/>
              <a:defRPr>
                <a:solidFill>
                  <a:schemeClr val="tx1">
                    <a:tint val="75000"/>
                  </a:schemeClr>
                </a:solidFill>
              </a:defRPr>
            </a:lvl4pPr>
            <a:lvl5pPr marL="2016252" indent="0" algn="ctr">
              <a:buNone/>
              <a:defRPr>
                <a:solidFill>
                  <a:schemeClr val="tx1">
                    <a:tint val="75000"/>
                  </a:schemeClr>
                </a:solidFill>
              </a:defRPr>
            </a:lvl5pPr>
            <a:lvl6pPr marL="2520315" indent="0" algn="ctr">
              <a:buNone/>
              <a:defRPr>
                <a:solidFill>
                  <a:schemeClr val="tx1">
                    <a:tint val="75000"/>
                  </a:schemeClr>
                </a:solidFill>
              </a:defRPr>
            </a:lvl6pPr>
            <a:lvl7pPr marL="3024378" indent="0" algn="ctr">
              <a:buNone/>
              <a:defRPr>
                <a:solidFill>
                  <a:schemeClr val="tx1">
                    <a:tint val="75000"/>
                  </a:schemeClr>
                </a:solidFill>
              </a:defRPr>
            </a:lvl7pPr>
            <a:lvl8pPr marL="3528441" indent="0" algn="ctr">
              <a:buNone/>
              <a:defRPr>
                <a:solidFill>
                  <a:schemeClr val="tx1">
                    <a:tint val="75000"/>
                  </a:schemeClr>
                </a:solidFill>
              </a:defRPr>
            </a:lvl8pPr>
            <a:lvl9pPr marL="4032504"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66DB54F-09F0-4AF9-B578-006015AED966}" type="datetimeFigureOut">
              <a:rPr lang="en-US" smtClean="0">
                <a:solidFill>
                  <a:prstClr val="black">
                    <a:tint val="75000"/>
                  </a:prstClr>
                </a:solidFill>
              </a:rPr>
              <a:pPr/>
              <a:t>3/3/2019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5D38077-956E-4868-82C5-F6966E9F3E3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816047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6DB54F-09F0-4AF9-B578-006015AED966}" type="datetimeFigureOut">
              <a:rPr lang="en-US" smtClean="0">
                <a:solidFill>
                  <a:prstClr val="black">
                    <a:tint val="75000"/>
                  </a:prstClr>
                </a:solidFill>
              </a:rPr>
              <a:pPr/>
              <a:t>3/3/2019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5D38077-956E-4868-82C5-F6966E9F3E3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651188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705" y="4858812"/>
            <a:ext cx="9089390" cy="1501751"/>
          </a:xfrm>
        </p:spPr>
        <p:txBody>
          <a:bodyPr anchor="t"/>
          <a:lstStyle>
            <a:lvl1pPr algn="l">
              <a:defRPr sz="4410" b="1" cap="all"/>
            </a:lvl1pPr>
          </a:lstStyle>
          <a:p>
            <a:r>
              <a:rPr lang="en-US"/>
              <a:t>Click to edit Master title style</a:t>
            </a:r>
            <a:endParaRPr lang="en-GB"/>
          </a:p>
        </p:txBody>
      </p:sp>
      <p:sp>
        <p:nvSpPr>
          <p:cNvPr id="3" name="Text Placeholder 2"/>
          <p:cNvSpPr>
            <a:spLocks noGrp="1"/>
          </p:cNvSpPr>
          <p:nvPr>
            <p:ph type="body" idx="1"/>
          </p:nvPr>
        </p:nvSpPr>
        <p:spPr>
          <a:xfrm>
            <a:off x="844705" y="3204786"/>
            <a:ext cx="9089390" cy="1654026"/>
          </a:xfrm>
        </p:spPr>
        <p:txBody>
          <a:bodyPr anchor="b"/>
          <a:lstStyle>
            <a:lvl1pPr marL="0" indent="0">
              <a:buNone/>
              <a:defRPr sz="2205">
                <a:solidFill>
                  <a:schemeClr val="tx1">
                    <a:tint val="75000"/>
                  </a:schemeClr>
                </a:solidFill>
              </a:defRPr>
            </a:lvl1pPr>
            <a:lvl2pPr marL="504063" indent="0">
              <a:buNone/>
              <a:defRPr sz="1985">
                <a:solidFill>
                  <a:schemeClr val="tx1">
                    <a:tint val="75000"/>
                  </a:schemeClr>
                </a:solidFill>
              </a:defRPr>
            </a:lvl2pPr>
            <a:lvl3pPr marL="1008126" indent="0">
              <a:buNone/>
              <a:defRPr sz="1764">
                <a:solidFill>
                  <a:schemeClr val="tx1">
                    <a:tint val="75000"/>
                  </a:schemeClr>
                </a:solidFill>
              </a:defRPr>
            </a:lvl3pPr>
            <a:lvl4pPr marL="1512189" indent="0">
              <a:buNone/>
              <a:defRPr sz="1544">
                <a:solidFill>
                  <a:schemeClr val="tx1">
                    <a:tint val="75000"/>
                  </a:schemeClr>
                </a:solidFill>
              </a:defRPr>
            </a:lvl4pPr>
            <a:lvl5pPr marL="2016252" indent="0">
              <a:buNone/>
              <a:defRPr sz="1544">
                <a:solidFill>
                  <a:schemeClr val="tx1">
                    <a:tint val="75000"/>
                  </a:schemeClr>
                </a:solidFill>
              </a:defRPr>
            </a:lvl5pPr>
            <a:lvl6pPr marL="2520315" indent="0">
              <a:buNone/>
              <a:defRPr sz="1544">
                <a:solidFill>
                  <a:schemeClr val="tx1">
                    <a:tint val="75000"/>
                  </a:schemeClr>
                </a:solidFill>
              </a:defRPr>
            </a:lvl6pPr>
            <a:lvl7pPr marL="3024378" indent="0">
              <a:buNone/>
              <a:defRPr sz="1544">
                <a:solidFill>
                  <a:schemeClr val="tx1">
                    <a:tint val="75000"/>
                  </a:schemeClr>
                </a:solidFill>
              </a:defRPr>
            </a:lvl7pPr>
            <a:lvl8pPr marL="3528441" indent="0">
              <a:buNone/>
              <a:defRPr sz="1544">
                <a:solidFill>
                  <a:schemeClr val="tx1">
                    <a:tint val="75000"/>
                  </a:schemeClr>
                </a:solidFill>
              </a:defRPr>
            </a:lvl8pPr>
            <a:lvl9pPr marL="4032504" indent="0">
              <a:buNone/>
              <a:defRPr sz="15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6DB54F-09F0-4AF9-B578-006015AED966}" type="datetimeFigureOut">
              <a:rPr lang="en-US" smtClean="0">
                <a:solidFill>
                  <a:prstClr val="black">
                    <a:tint val="75000"/>
                  </a:prstClr>
                </a:solidFill>
              </a:rPr>
              <a:pPr/>
              <a:t>3/3/2019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5D38077-956E-4868-82C5-F6966E9F3E3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759678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4670" y="1764295"/>
            <a:ext cx="4722918" cy="4990084"/>
          </a:xfrm>
        </p:spPr>
        <p:txBody>
          <a:bodyPr/>
          <a:lstStyle>
            <a:lvl1pPr>
              <a:defRPr sz="3087"/>
            </a:lvl1pPr>
            <a:lvl2pPr>
              <a:defRPr sz="2646"/>
            </a:lvl2pPr>
            <a:lvl3pPr>
              <a:defRPr sz="2205"/>
            </a:lvl3pPr>
            <a:lvl4pPr>
              <a:defRPr sz="1985"/>
            </a:lvl4pPr>
            <a:lvl5pPr>
              <a:defRPr sz="1985"/>
            </a:lvl5pPr>
            <a:lvl6pPr>
              <a:defRPr sz="1985"/>
            </a:lvl6pPr>
            <a:lvl7pPr>
              <a:defRPr sz="1985"/>
            </a:lvl7pPr>
            <a:lvl8pPr>
              <a:defRPr sz="1985"/>
            </a:lvl8pPr>
            <a:lvl9pPr>
              <a:defRPr sz="198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35812" y="1764295"/>
            <a:ext cx="4722918" cy="4990084"/>
          </a:xfrm>
        </p:spPr>
        <p:txBody>
          <a:bodyPr/>
          <a:lstStyle>
            <a:lvl1pPr>
              <a:defRPr sz="3087"/>
            </a:lvl1pPr>
            <a:lvl2pPr>
              <a:defRPr sz="2646"/>
            </a:lvl2pPr>
            <a:lvl3pPr>
              <a:defRPr sz="2205"/>
            </a:lvl3pPr>
            <a:lvl4pPr>
              <a:defRPr sz="1985"/>
            </a:lvl4pPr>
            <a:lvl5pPr>
              <a:defRPr sz="1985"/>
            </a:lvl5pPr>
            <a:lvl6pPr>
              <a:defRPr sz="1985"/>
            </a:lvl6pPr>
            <a:lvl7pPr>
              <a:defRPr sz="1985"/>
            </a:lvl7pPr>
            <a:lvl8pPr>
              <a:defRPr sz="1985"/>
            </a:lvl8pPr>
            <a:lvl9pPr>
              <a:defRPr sz="198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66DB54F-09F0-4AF9-B578-006015AED966}" type="datetimeFigureOut">
              <a:rPr lang="en-US" smtClean="0">
                <a:solidFill>
                  <a:prstClr val="black">
                    <a:tint val="75000"/>
                  </a:prstClr>
                </a:solidFill>
              </a:rPr>
              <a:pPr/>
              <a:t>3/3/2019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5D38077-956E-4868-82C5-F6966E9F3E3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120262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34670" y="1692533"/>
            <a:ext cx="4724775" cy="705367"/>
          </a:xfrm>
        </p:spPr>
        <p:txBody>
          <a:bodyPr anchor="b"/>
          <a:lstStyle>
            <a:lvl1pPr marL="0" indent="0">
              <a:buNone/>
              <a:defRPr sz="2646" b="1"/>
            </a:lvl1pPr>
            <a:lvl2pPr marL="504063" indent="0">
              <a:buNone/>
              <a:defRPr sz="2205" b="1"/>
            </a:lvl2pPr>
            <a:lvl3pPr marL="1008126" indent="0">
              <a:buNone/>
              <a:defRPr sz="1985" b="1"/>
            </a:lvl3pPr>
            <a:lvl4pPr marL="1512189" indent="0">
              <a:buNone/>
              <a:defRPr sz="1764" b="1"/>
            </a:lvl4pPr>
            <a:lvl5pPr marL="2016252" indent="0">
              <a:buNone/>
              <a:defRPr sz="1764" b="1"/>
            </a:lvl5pPr>
            <a:lvl6pPr marL="2520315" indent="0">
              <a:buNone/>
              <a:defRPr sz="1764" b="1"/>
            </a:lvl6pPr>
            <a:lvl7pPr marL="3024378" indent="0">
              <a:buNone/>
              <a:defRPr sz="1764" b="1"/>
            </a:lvl7pPr>
            <a:lvl8pPr marL="3528441" indent="0">
              <a:buNone/>
              <a:defRPr sz="1764" b="1"/>
            </a:lvl8pPr>
            <a:lvl9pPr marL="4032504" indent="0">
              <a:buNone/>
              <a:defRPr sz="1764" b="1"/>
            </a:lvl9pPr>
          </a:lstStyle>
          <a:p>
            <a:pPr lvl="0"/>
            <a:r>
              <a:rPr lang="en-US"/>
              <a:t>Click to edit Master text styles</a:t>
            </a:r>
          </a:p>
        </p:txBody>
      </p:sp>
      <p:sp>
        <p:nvSpPr>
          <p:cNvPr id="4" name="Content Placeholder 3"/>
          <p:cNvSpPr>
            <a:spLocks noGrp="1"/>
          </p:cNvSpPr>
          <p:nvPr>
            <p:ph sz="half" idx="2"/>
          </p:nvPr>
        </p:nvSpPr>
        <p:spPr>
          <a:xfrm>
            <a:off x="534670" y="2397901"/>
            <a:ext cx="4724775" cy="4356478"/>
          </a:xfrm>
        </p:spPr>
        <p:txBody>
          <a:bodyPr/>
          <a:lstStyle>
            <a:lvl1pPr>
              <a:defRPr sz="2646"/>
            </a:lvl1pPr>
            <a:lvl2pPr>
              <a:defRPr sz="2205"/>
            </a:lvl2pPr>
            <a:lvl3pPr>
              <a:defRPr sz="1985"/>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432099" y="1692533"/>
            <a:ext cx="4726631" cy="705367"/>
          </a:xfrm>
        </p:spPr>
        <p:txBody>
          <a:bodyPr anchor="b"/>
          <a:lstStyle>
            <a:lvl1pPr marL="0" indent="0">
              <a:buNone/>
              <a:defRPr sz="2646" b="1"/>
            </a:lvl1pPr>
            <a:lvl2pPr marL="504063" indent="0">
              <a:buNone/>
              <a:defRPr sz="2205" b="1"/>
            </a:lvl2pPr>
            <a:lvl3pPr marL="1008126" indent="0">
              <a:buNone/>
              <a:defRPr sz="1985" b="1"/>
            </a:lvl3pPr>
            <a:lvl4pPr marL="1512189" indent="0">
              <a:buNone/>
              <a:defRPr sz="1764" b="1"/>
            </a:lvl4pPr>
            <a:lvl5pPr marL="2016252" indent="0">
              <a:buNone/>
              <a:defRPr sz="1764" b="1"/>
            </a:lvl5pPr>
            <a:lvl6pPr marL="2520315" indent="0">
              <a:buNone/>
              <a:defRPr sz="1764" b="1"/>
            </a:lvl6pPr>
            <a:lvl7pPr marL="3024378" indent="0">
              <a:buNone/>
              <a:defRPr sz="1764" b="1"/>
            </a:lvl7pPr>
            <a:lvl8pPr marL="3528441" indent="0">
              <a:buNone/>
              <a:defRPr sz="1764" b="1"/>
            </a:lvl8pPr>
            <a:lvl9pPr marL="4032504" indent="0">
              <a:buNone/>
              <a:defRPr sz="1764" b="1"/>
            </a:lvl9pPr>
          </a:lstStyle>
          <a:p>
            <a:pPr lvl="0"/>
            <a:r>
              <a:rPr lang="en-US"/>
              <a:t>Click to edit Master text styles</a:t>
            </a:r>
          </a:p>
        </p:txBody>
      </p:sp>
      <p:sp>
        <p:nvSpPr>
          <p:cNvPr id="6" name="Content Placeholder 5"/>
          <p:cNvSpPr>
            <a:spLocks noGrp="1"/>
          </p:cNvSpPr>
          <p:nvPr>
            <p:ph sz="quarter" idx="4"/>
          </p:nvPr>
        </p:nvSpPr>
        <p:spPr>
          <a:xfrm>
            <a:off x="5432099" y="2397901"/>
            <a:ext cx="4726631" cy="4356478"/>
          </a:xfrm>
        </p:spPr>
        <p:txBody>
          <a:bodyPr/>
          <a:lstStyle>
            <a:lvl1pPr>
              <a:defRPr sz="2646"/>
            </a:lvl1pPr>
            <a:lvl2pPr>
              <a:defRPr sz="2205"/>
            </a:lvl2pPr>
            <a:lvl3pPr>
              <a:defRPr sz="1985"/>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66DB54F-09F0-4AF9-B578-006015AED966}" type="datetimeFigureOut">
              <a:rPr lang="en-US" smtClean="0">
                <a:solidFill>
                  <a:prstClr val="black">
                    <a:tint val="75000"/>
                  </a:prstClr>
                </a:solidFill>
              </a:rPr>
              <a:pPr/>
              <a:t>3/3/2019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5D38077-956E-4868-82C5-F6966E9F3E3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414883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66DB54F-09F0-4AF9-B578-006015AED966}" type="datetimeFigureOut">
              <a:rPr lang="en-US" smtClean="0">
                <a:solidFill>
                  <a:prstClr val="black">
                    <a:tint val="75000"/>
                  </a:prstClr>
                </a:solidFill>
              </a:rPr>
              <a:pPr/>
              <a:t>3/3/2019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5D38077-956E-4868-82C5-F6966E9F3E3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791925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6DB54F-09F0-4AF9-B578-006015AED966}" type="datetimeFigureOut">
              <a:rPr lang="en-US" smtClean="0">
                <a:solidFill>
                  <a:prstClr val="black">
                    <a:tint val="75000"/>
                  </a:prstClr>
                </a:solidFill>
              </a:rPr>
              <a:pPr/>
              <a:t>3/3/2019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5D38077-956E-4868-82C5-F6966E9F3E3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968331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671" y="301050"/>
            <a:ext cx="3518055" cy="1281214"/>
          </a:xfrm>
        </p:spPr>
        <p:txBody>
          <a:bodyPr anchor="b"/>
          <a:lstStyle>
            <a:lvl1pPr algn="l">
              <a:defRPr sz="2205" b="1"/>
            </a:lvl1pPr>
          </a:lstStyle>
          <a:p>
            <a:r>
              <a:rPr lang="en-US"/>
              <a:t>Click to edit Master title style</a:t>
            </a:r>
            <a:endParaRPr lang="en-GB"/>
          </a:p>
        </p:txBody>
      </p:sp>
      <p:sp>
        <p:nvSpPr>
          <p:cNvPr id="3" name="Content Placeholder 2"/>
          <p:cNvSpPr>
            <a:spLocks noGrp="1"/>
          </p:cNvSpPr>
          <p:nvPr>
            <p:ph idx="1"/>
          </p:nvPr>
        </p:nvSpPr>
        <p:spPr>
          <a:xfrm>
            <a:off x="4180822" y="301051"/>
            <a:ext cx="5977908" cy="6453328"/>
          </a:xfrm>
        </p:spPr>
        <p:txBody>
          <a:bodyPr/>
          <a:lstStyle>
            <a:lvl1pPr>
              <a:defRPr sz="3528"/>
            </a:lvl1pPr>
            <a:lvl2pPr>
              <a:defRPr sz="3087"/>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34671" y="1582265"/>
            <a:ext cx="3518055" cy="5172114"/>
          </a:xfrm>
        </p:spPr>
        <p:txBody>
          <a:bodyPr/>
          <a:lstStyle>
            <a:lvl1pPr marL="0" indent="0">
              <a:buNone/>
              <a:defRPr sz="1544"/>
            </a:lvl1pPr>
            <a:lvl2pPr marL="504063" indent="0">
              <a:buNone/>
              <a:defRPr sz="1323"/>
            </a:lvl2pPr>
            <a:lvl3pPr marL="1008126" indent="0">
              <a:buNone/>
              <a:defRPr sz="1103"/>
            </a:lvl3pPr>
            <a:lvl4pPr marL="1512189" indent="0">
              <a:buNone/>
              <a:defRPr sz="992"/>
            </a:lvl4pPr>
            <a:lvl5pPr marL="2016252" indent="0">
              <a:buNone/>
              <a:defRPr sz="992"/>
            </a:lvl5pPr>
            <a:lvl6pPr marL="2520315" indent="0">
              <a:buNone/>
              <a:defRPr sz="992"/>
            </a:lvl6pPr>
            <a:lvl7pPr marL="3024378" indent="0">
              <a:buNone/>
              <a:defRPr sz="992"/>
            </a:lvl7pPr>
            <a:lvl8pPr marL="3528441" indent="0">
              <a:buNone/>
              <a:defRPr sz="992"/>
            </a:lvl8pPr>
            <a:lvl9pPr marL="4032504" indent="0">
              <a:buNone/>
              <a:defRPr sz="992"/>
            </a:lvl9pPr>
          </a:lstStyle>
          <a:p>
            <a:pPr lvl="0"/>
            <a:r>
              <a:rPr lang="en-US"/>
              <a:t>Click to edit Master text styles</a:t>
            </a:r>
          </a:p>
        </p:txBody>
      </p:sp>
      <p:sp>
        <p:nvSpPr>
          <p:cNvPr id="5" name="Date Placeholder 4"/>
          <p:cNvSpPr>
            <a:spLocks noGrp="1"/>
          </p:cNvSpPr>
          <p:nvPr>
            <p:ph type="dt" sz="half" idx="10"/>
          </p:nvPr>
        </p:nvSpPr>
        <p:spPr/>
        <p:txBody>
          <a:bodyPr/>
          <a:lstStyle/>
          <a:p>
            <a:fld id="{466DB54F-09F0-4AF9-B578-006015AED966}" type="datetimeFigureOut">
              <a:rPr lang="en-US" smtClean="0">
                <a:solidFill>
                  <a:prstClr val="black">
                    <a:tint val="75000"/>
                  </a:prstClr>
                </a:solidFill>
              </a:rPr>
              <a:pPr/>
              <a:t>3/3/2019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5D38077-956E-4868-82C5-F6966E9F3E3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04666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981" y="5292884"/>
            <a:ext cx="6416040" cy="624855"/>
          </a:xfrm>
        </p:spPr>
        <p:txBody>
          <a:bodyPr anchor="b"/>
          <a:lstStyle>
            <a:lvl1pPr algn="l">
              <a:defRPr sz="2205" b="1"/>
            </a:lvl1pPr>
          </a:lstStyle>
          <a:p>
            <a:r>
              <a:rPr lang="en-US"/>
              <a:t>Click to edit Master title style</a:t>
            </a:r>
            <a:endParaRPr lang="en-GB"/>
          </a:p>
        </p:txBody>
      </p:sp>
      <p:sp>
        <p:nvSpPr>
          <p:cNvPr id="3" name="Picture Placeholder 2"/>
          <p:cNvSpPr>
            <a:spLocks noGrp="1"/>
          </p:cNvSpPr>
          <p:nvPr>
            <p:ph type="pic" idx="1"/>
          </p:nvPr>
        </p:nvSpPr>
        <p:spPr>
          <a:xfrm>
            <a:off x="2095981" y="675613"/>
            <a:ext cx="6416040" cy="4536758"/>
          </a:xfrm>
        </p:spPr>
        <p:txBody>
          <a:bodyPr/>
          <a:lstStyle>
            <a:lvl1pPr marL="0" indent="0">
              <a:buNone/>
              <a:defRPr sz="3528"/>
            </a:lvl1pPr>
            <a:lvl2pPr marL="504063" indent="0">
              <a:buNone/>
              <a:defRPr sz="3087"/>
            </a:lvl2pPr>
            <a:lvl3pPr marL="1008126" indent="0">
              <a:buNone/>
              <a:defRPr sz="2646"/>
            </a:lvl3pPr>
            <a:lvl4pPr marL="1512189" indent="0">
              <a:buNone/>
              <a:defRPr sz="2205"/>
            </a:lvl4pPr>
            <a:lvl5pPr marL="2016252" indent="0">
              <a:buNone/>
              <a:defRPr sz="2205"/>
            </a:lvl5pPr>
            <a:lvl6pPr marL="2520315" indent="0">
              <a:buNone/>
              <a:defRPr sz="2205"/>
            </a:lvl6pPr>
            <a:lvl7pPr marL="3024378" indent="0">
              <a:buNone/>
              <a:defRPr sz="2205"/>
            </a:lvl7pPr>
            <a:lvl8pPr marL="3528441" indent="0">
              <a:buNone/>
              <a:defRPr sz="2205"/>
            </a:lvl8pPr>
            <a:lvl9pPr marL="4032504" indent="0">
              <a:buNone/>
              <a:defRPr sz="2205"/>
            </a:lvl9pPr>
          </a:lstStyle>
          <a:p>
            <a:endParaRPr lang="en-GB"/>
          </a:p>
        </p:txBody>
      </p:sp>
      <p:sp>
        <p:nvSpPr>
          <p:cNvPr id="4" name="Text Placeholder 3"/>
          <p:cNvSpPr>
            <a:spLocks noGrp="1"/>
          </p:cNvSpPr>
          <p:nvPr>
            <p:ph type="body" sz="half" idx="2"/>
          </p:nvPr>
        </p:nvSpPr>
        <p:spPr>
          <a:xfrm>
            <a:off x="2095981" y="5917739"/>
            <a:ext cx="6416040" cy="887398"/>
          </a:xfrm>
        </p:spPr>
        <p:txBody>
          <a:bodyPr/>
          <a:lstStyle>
            <a:lvl1pPr marL="0" indent="0">
              <a:buNone/>
              <a:defRPr sz="1544"/>
            </a:lvl1pPr>
            <a:lvl2pPr marL="504063" indent="0">
              <a:buNone/>
              <a:defRPr sz="1323"/>
            </a:lvl2pPr>
            <a:lvl3pPr marL="1008126" indent="0">
              <a:buNone/>
              <a:defRPr sz="1103"/>
            </a:lvl3pPr>
            <a:lvl4pPr marL="1512189" indent="0">
              <a:buNone/>
              <a:defRPr sz="992"/>
            </a:lvl4pPr>
            <a:lvl5pPr marL="2016252" indent="0">
              <a:buNone/>
              <a:defRPr sz="992"/>
            </a:lvl5pPr>
            <a:lvl6pPr marL="2520315" indent="0">
              <a:buNone/>
              <a:defRPr sz="992"/>
            </a:lvl6pPr>
            <a:lvl7pPr marL="3024378" indent="0">
              <a:buNone/>
              <a:defRPr sz="992"/>
            </a:lvl7pPr>
            <a:lvl8pPr marL="3528441" indent="0">
              <a:buNone/>
              <a:defRPr sz="992"/>
            </a:lvl8pPr>
            <a:lvl9pPr marL="4032504" indent="0">
              <a:buNone/>
              <a:defRPr sz="992"/>
            </a:lvl9pPr>
          </a:lstStyle>
          <a:p>
            <a:pPr lvl="0"/>
            <a:r>
              <a:rPr lang="en-US"/>
              <a:t>Click to edit Master text styles</a:t>
            </a:r>
          </a:p>
        </p:txBody>
      </p:sp>
      <p:sp>
        <p:nvSpPr>
          <p:cNvPr id="5" name="Date Placeholder 4"/>
          <p:cNvSpPr>
            <a:spLocks noGrp="1"/>
          </p:cNvSpPr>
          <p:nvPr>
            <p:ph type="dt" sz="half" idx="10"/>
          </p:nvPr>
        </p:nvSpPr>
        <p:spPr/>
        <p:txBody>
          <a:bodyPr/>
          <a:lstStyle/>
          <a:p>
            <a:fld id="{466DB54F-09F0-4AF9-B578-006015AED966}" type="datetimeFigureOut">
              <a:rPr lang="en-US" smtClean="0">
                <a:solidFill>
                  <a:prstClr val="black">
                    <a:tint val="75000"/>
                  </a:prstClr>
                </a:solidFill>
              </a:rPr>
              <a:pPr/>
              <a:t>3/3/2019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5D38077-956E-4868-82C5-F6966E9F3E3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964855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6DB54F-09F0-4AF9-B578-006015AED966}" type="datetimeFigureOut">
              <a:rPr lang="en-US" smtClean="0">
                <a:solidFill>
                  <a:prstClr val="black">
                    <a:tint val="75000"/>
                  </a:prstClr>
                </a:solidFill>
              </a:rPr>
              <a:pPr/>
              <a:t>3/3/2019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5D38077-956E-4868-82C5-F6966E9F3E3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914666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2715" y="302802"/>
            <a:ext cx="2406015" cy="645157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4670" y="302802"/>
            <a:ext cx="7039822" cy="645157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6DB54F-09F0-4AF9-B578-006015AED966}" type="datetimeFigureOut">
              <a:rPr lang="en-US" smtClean="0">
                <a:solidFill>
                  <a:prstClr val="black">
                    <a:tint val="75000"/>
                  </a:prstClr>
                </a:solidFill>
              </a:rPr>
              <a:pPr/>
              <a:t>3/3/2019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5D38077-956E-4868-82C5-F6966E9F3E3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82330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theme" Target="../theme/theme2.xml"/><Relationship Id="rId1" Type="http://schemas.openxmlformats.org/officeDocument/2006/relationships/slideLayout" Target="../slideLayouts/slideLayout5.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theme" Target="../theme/theme3.xml"/><Relationship Id="rId1" Type="http://schemas.openxmlformats.org/officeDocument/2006/relationships/slideLayout" Target="../slideLayouts/slideLayout6.xml"/><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theme" Target="../theme/theme4.xml"/><Relationship Id="rId1" Type="http://schemas.openxmlformats.org/officeDocument/2006/relationships/slideLayout" Target="../slideLayouts/slideLayout7.xml"/><Relationship Id="rId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theme" Target="../theme/theme5.xml"/><Relationship Id="rId1" Type="http://schemas.openxmlformats.org/officeDocument/2006/relationships/slideLayout" Target="../slideLayouts/slideLayout8.xml"/><Relationship Id="rId5" Type="http://schemas.openxmlformats.org/officeDocument/2006/relationships/image" Target="../media/image1.jpeg"/><Relationship Id="rId4" Type="http://schemas.openxmlformats.org/officeDocument/2006/relationships/slide" Target="../slides/slide4.xml"/></Relationships>
</file>

<file path=ppt/slideMasters/_rels/slideMaster6.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theme" Target="../theme/theme6.xml"/><Relationship Id="rId1" Type="http://schemas.openxmlformats.org/officeDocument/2006/relationships/slideLayout" Target="../slideLayouts/slideLayout9.xml"/><Relationship Id="rId6" Type="http://schemas.openxmlformats.org/officeDocument/2006/relationships/image" Target="../media/image1.jpeg"/><Relationship Id="rId5" Type="http://schemas.openxmlformats.org/officeDocument/2006/relationships/slide" Target="../slides/slide17.xml"/><Relationship Id="rId4" Type="http://schemas.openxmlformats.org/officeDocument/2006/relationships/slide" Target="../slides/slide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20315" y="1181427"/>
          <a:ext cx="10441360" cy="5986045"/>
        </p:xfrm>
        <a:graphic>
          <a:graphicData uri="http://schemas.openxmlformats.org/drawingml/2006/table">
            <a:tbl>
              <a:tblPr firstRow="1" bandRow="1">
                <a:effectLst/>
                <a:tableStyleId>{5940675A-B579-460E-94D1-54222C63F5DA}</a:tableStyleId>
              </a:tblPr>
              <a:tblGrid>
                <a:gridCol w="1044136">
                  <a:extLst>
                    <a:ext uri="{9D8B030D-6E8A-4147-A177-3AD203B41FA5}">
                      <a16:colId xmlns:a16="http://schemas.microsoft.com/office/drawing/2014/main" val="20000"/>
                    </a:ext>
                  </a:extLst>
                </a:gridCol>
                <a:gridCol w="1044136">
                  <a:extLst>
                    <a:ext uri="{9D8B030D-6E8A-4147-A177-3AD203B41FA5}">
                      <a16:colId xmlns:a16="http://schemas.microsoft.com/office/drawing/2014/main" val="20001"/>
                    </a:ext>
                  </a:extLst>
                </a:gridCol>
                <a:gridCol w="1044136">
                  <a:extLst>
                    <a:ext uri="{9D8B030D-6E8A-4147-A177-3AD203B41FA5}">
                      <a16:colId xmlns:a16="http://schemas.microsoft.com/office/drawing/2014/main" val="20002"/>
                    </a:ext>
                  </a:extLst>
                </a:gridCol>
                <a:gridCol w="1044136">
                  <a:extLst>
                    <a:ext uri="{9D8B030D-6E8A-4147-A177-3AD203B41FA5}">
                      <a16:colId xmlns:a16="http://schemas.microsoft.com/office/drawing/2014/main" val="20003"/>
                    </a:ext>
                  </a:extLst>
                </a:gridCol>
                <a:gridCol w="1044136">
                  <a:extLst>
                    <a:ext uri="{9D8B030D-6E8A-4147-A177-3AD203B41FA5}">
                      <a16:colId xmlns:a16="http://schemas.microsoft.com/office/drawing/2014/main" val="20004"/>
                    </a:ext>
                  </a:extLst>
                </a:gridCol>
                <a:gridCol w="1044136">
                  <a:extLst>
                    <a:ext uri="{9D8B030D-6E8A-4147-A177-3AD203B41FA5}">
                      <a16:colId xmlns:a16="http://schemas.microsoft.com/office/drawing/2014/main" val="20005"/>
                    </a:ext>
                  </a:extLst>
                </a:gridCol>
                <a:gridCol w="1044136">
                  <a:extLst>
                    <a:ext uri="{9D8B030D-6E8A-4147-A177-3AD203B41FA5}">
                      <a16:colId xmlns:a16="http://schemas.microsoft.com/office/drawing/2014/main" val="20006"/>
                    </a:ext>
                  </a:extLst>
                </a:gridCol>
                <a:gridCol w="1044136">
                  <a:extLst>
                    <a:ext uri="{9D8B030D-6E8A-4147-A177-3AD203B41FA5}">
                      <a16:colId xmlns:a16="http://schemas.microsoft.com/office/drawing/2014/main" val="20007"/>
                    </a:ext>
                  </a:extLst>
                </a:gridCol>
                <a:gridCol w="1044136">
                  <a:extLst>
                    <a:ext uri="{9D8B030D-6E8A-4147-A177-3AD203B41FA5}">
                      <a16:colId xmlns:a16="http://schemas.microsoft.com/office/drawing/2014/main" val="20008"/>
                    </a:ext>
                  </a:extLst>
                </a:gridCol>
                <a:gridCol w="1044136">
                  <a:extLst>
                    <a:ext uri="{9D8B030D-6E8A-4147-A177-3AD203B41FA5}">
                      <a16:colId xmlns:a16="http://schemas.microsoft.com/office/drawing/2014/main" val="20009"/>
                    </a:ext>
                  </a:extLst>
                </a:gridCol>
              </a:tblGrid>
              <a:tr h="1197209">
                <a:tc>
                  <a:txBody>
                    <a:bodyPr/>
                    <a:lstStyle/>
                    <a:p>
                      <a:endParaRPr lang="en-GB" sz="800" b="1" i="0" baseline="0" dirty="0">
                        <a:latin typeface="Verdana" pitchFamily="34" charset="0"/>
                      </a:endParaRPr>
                    </a:p>
                    <a:p>
                      <a:pPr algn="ctr"/>
                      <a:endParaRPr lang="en-GB" sz="800" b="1" i="0" u="sng" baseline="0" dirty="0">
                        <a:latin typeface="Verdana" pitchFamily="34" charset="0"/>
                      </a:endParaRPr>
                    </a:p>
                    <a:p>
                      <a:pPr algn="ctr"/>
                      <a:r>
                        <a:rPr lang="en-GB" sz="800" b="1" i="0" u="sng" baseline="0" dirty="0">
                          <a:latin typeface="Verdana" pitchFamily="34" charset="0"/>
                        </a:rPr>
                        <a:t>Wk1</a:t>
                      </a:r>
                      <a:endParaRPr lang="en-GB" sz="800" b="0" i="0" u="sng" baseline="0" dirty="0">
                        <a:latin typeface="Verdana"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a:latin typeface="Verdana" pitchFamily="34" charset="0"/>
                      </a:endParaRPr>
                    </a:p>
                    <a:p>
                      <a:pPr algn="ctr"/>
                      <a:endParaRPr lang="en-GB" sz="800" b="1" i="0" u="sng" baseline="0" dirty="0">
                        <a:latin typeface="Verdana" pitchFamily="34" charset="0"/>
                      </a:endParaRPr>
                    </a:p>
                    <a:p>
                      <a:pPr algn="ctr"/>
                      <a:r>
                        <a:rPr lang="en-GB" sz="800" b="1" i="0" u="sng" baseline="0" dirty="0">
                          <a:latin typeface="Verdana" pitchFamily="34" charset="0"/>
                        </a:rPr>
                        <a:t>Wk2 </a:t>
                      </a:r>
                      <a:endParaRPr lang="en-GB" sz="800" b="0" i="0" u="sng" baseline="0" dirty="0">
                        <a:latin typeface="Verdana"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pPr marL="0" marR="0" indent="0" algn="l" defTabSz="1042993" rtl="0" eaLnBrk="1" fontAlgn="auto" latinLnBrk="0" hangingPunct="1">
                        <a:lnSpc>
                          <a:spcPct val="100000"/>
                        </a:lnSpc>
                        <a:spcBef>
                          <a:spcPts val="0"/>
                        </a:spcBef>
                        <a:spcAft>
                          <a:spcPts val="0"/>
                        </a:spcAft>
                        <a:buClrTx/>
                        <a:buSzTx/>
                        <a:buFontTx/>
                        <a:buNone/>
                        <a:tabLst/>
                        <a:defRPr/>
                      </a:pPr>
                      <a:endParaRPr lang="en-GB" sz="800" b="1" i="0" baseline="0" dirty="0">
                        <a:latin typeface="Verdana" pitchFamily="34" charset="0"/>
                      </a:endParaRPr>
                    </a:p>
                    <a:p>
                      <a:pPr marL="0" marR="0" indent="0" algn="ctr" defTabSz="1042993" rtl="0" eaLnBrk="1" fontAlgn="auto" latinLnBrk="0" hangingPunct="1">
                        <a:lnSpc>
                          <a:spcPct val="100000"/>
                        </a:lnSpc>
                        <a:spcBef>
                          <a:spcPts val="0"/>
                        </a:spcBef>
                        <a:spcAft>
                          <a:spcPts val="0"/>
                        </a:spcAft>
                        <a:buClrTx/>
                        <a:buSzTx/>
                        <a:buFontTx/>
                        <a:buNone/>
                        <a:tabLst/>
                        <a:defRPr/>
                      </a:pPr>
                      <a:endParaRPr lang="en-GB" sz="800" b="1" i="0" u="sng" baseline="0" dirty="0">
                        <a:latin typeface="Verdana" pitchFamily="34" charset="0"/>
                      </a:endParaRPr>
                    </a:p>
                    <a:p>
                      <a:pPr marL="0" marR="0" indent="0" algn="ctr" defTabSz="1042993" rtl="0" eaLnBrk="1" fontAlgn="auto" latinLnBrk="0" hangingPunct="1">
                        <a:lnSpc>
                          <a:spcPct val="100000"/>
                        </a:lnSpc>
                        <a:spcBef>
                          <a:spcPts val="0"/>
                        </a:spcBef>
                        <a:spcAft>
                          <a:spcPts val="0"/>
                        </a:spcAft>
                        <a:buClrTx/>
                        <a:buSzTx/>
                        <a:buFontTx/>
                        <a:buNone/>
                        <a:tabLst/>
                        <a:defRPr/>
                      </a:pPr>
                      <a:r>
                        <a:rPr lang="en-GB" sz="800" b="1" i="0" u="sng" baseline="0" dirty="0">
                          <a:latin typeface="Verdana" pitchFamily="34" charset="0"/>
                        </a:rPr>
                        <a:t>Wk3</a:t>
                      </a:r>
                      <a:endParaRPr lang="en-GB" sz="800" b="0" i="0" u="sng" baseline="0" dirty="0">
                        <a:latin typeface="Verdana" pitchFamily="34" charset="0"/>
                      </a:endParaRPr>
                    </a:p>
                    <a:p>
                      <a:endParaRPr lang="en-GB" sz="800" b="1" i="0" baseline="0" dirty="0">
                        <a:latin typeface="Verdana"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pPr marL="0" marR="0" indent="0" algn="l" defTabSz="1042993" rtl="0" eaLnBrk="1" fontAlgn="auto" latinLnBrk="0" hangingPunct="1">
                        <a:lnSpc>
                          <a:spcPct val="100000"/>
                        </a:lnSpc>
                        <a:spcBef>
                          <a:spcPts val="0"/>
                        </a:spcBef>
                        <a:spcAft>
                          <a:spcPts val="0"/>
                        </a:spcAft>
                        <a:buClrTx/>
                        <a:buSzTx/>
                        <a:buFontTx/>
                        <a:buNone/>
                        <a:tabLst/>
                        <a:defRPr/>
                      </a:pPr>
                      <a:endParaRPr lang="en-GB" sz="800" b="1" i="0" baseline="0" dirty="0">
                        <a:latin typeface="Verdana" pitchFamily="34" charset="0"/>
                      </a:endParaRPr>
                    </a:p>
                    <a:p>
                      <a:pPr marL="0" marR="0" indent="0" algn="ctr" defTabSz="1042993" rtl="0" eaLnBrk="1" fontAlgn="auto" latinLnBrk="0" hangingPunct="1">
                        <a:lnSpc>
                          <a:spcPct val="100000"/>
                        </a:lnSpc>
                        <a:spcBef>
                          <a:spcPts val="0"/>
                        </a:spcBef>
                        <a:spcAft>
                          <a:spcPts val="0"/>
                        </a:spcAft>
                        <a:buClrTx/>
                        <a:buSzTx/>
                        <a:buFontTx/>
                        <a:buNone/>
                        <a:tabLst/>
                        <a:defRPr/>
                      </a:pPr>
                      <a:endParaRPr lang="en-GB" sz="800" b="1" i="0" u="sng" baseline="0" dirty="0">
                        <a:latin typeface="Verdana" pitchFamily="34" charset="0"/>
                      </a:endParaRPr>
                    </a:p>
                    <a:p>
                      <a:pPr marL="0" marR="0" indent="0" algn="ctr" defTabSz="1042993" rtl="0" eaLnBrk="1" fontAlgn="auto" latinLnBrk="0" hangingPunct="1">
                        <a:lnSpc>
                          <a:spcPct val="100000"/>
                        </a:lnSpc>
                        <a:spcBef>
                          <a:spcPts val="0"/>
                        </a:spcBef>
                        <a:spcAft>
                          <a:spcPts val="0"/>
                        </a:spcAft>
                        <a:buClrTx/>
                        <a:buSzTx/>
                        <a:buFontTx/>
                        <a:buNone/>
                        <a:tabLst/>
                        <a:defRPr/>
                      </a:pPr>
                      <a:r>
                        <a:rPr lang="en-GB" sz="800" b="1" i="0" u="sng" baseline="0" dirty="0">
                          <a:latin typeface="Verdana" pitchFamily="34" charset="0"/>
                        </a:rPr>
                        <a:t>Wk4 </a:t>
                      </a:r>
                      <a:endParaRPr lang="en-GB" sz="800" b="0" i="0" u="sng" baseline="0" dirty="0">
                        <a:latin typeface="Verdana" pitchFamily="34" charset="0"/>
                      </a:endParaRPr>
                    </a:p>
                    <a:p>
                      <a:endParaRPr lang="en-GB" sz="800" b="1" i="0" baseline="0" dirty="0">
                        <a:latin typeface="Verdana"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pPr marL="0" marR="0" indent="0" algn="l" defTabSz="1042993" rtl="0" eaLnBrk="1" fontAlgn="auto" latinLnBrk="0" hangingPunct="1">
                        <a:lnSpc>
                          <a:spcPct val="100000"/>
                        </a:lnSpc>
                        <a:spcBef>
                          <a:spcPts val="0"/>
                        </a:spcBef>
                        <a:spcAft>
                          <a:spcPts val="0"/>
                        </a:spcAft>
                        <a:buClrTx/>
                        <a:buSzTx/>
                        <a:buFontTx/>
                        <a:buNone/>
                        <a:tabLst/>
                        <a:defRPr/>
                      </a:pPr>
                      <a:endParaRPr lang="en-GB" sz="800" b="1" i="0" baseline="0" dirty="0">
                        <a:latin typeface="Verdana" pitchFamily="34" charset="0"/>
                      </a:endParaRPr>
                    </a:p>
                    <a:p>
                      <a:pPr marL="0" marR="0" indent="0" algn="ctr" defTabSz="1042993" rtl="0" eaLnBrk="1" fontAlgn="auto" latinLnBrk="0" hangingPunct="1">
                        <a:lnSpc>
                          <a:spcPct val="100000"/>
                        </a:lnSpc>
                        <a:spcBef>
                          <a:spcPts val="0"/>
                        </a:spcBef>
                        <a:spcAft>
                          <a:spcPts val="0"/>
                        </a:spcAft>
                        <a:buClrTx/>
                        <a:buSzTx/>
                        <a:buFontTx/>
                        <a:buNone/>
                        <a:tabLst/>
                        <a:defRPr/>
                      </a:pPr>
                      <a:endParaRPr lang="en-GB" sz="800" b="1" i="0" u="sng" baseline="0" dirty="0">
                        <a:latin typeface="Verdana" pitchFamily="34" charset="0"/>
                      </a:endParaRPr>
                    </a:p>
                    <a:p>
                      <a:pPr marL="0" marR="0" indent="0" algn="ctr" defTabSz="1042993" rtl="0" eaLnBrk="1" fontAlgn="auto" latinLnBrk="0" hangingPunct="1">
                        <a:lnSpc>
                          <a:spcPct val="100000"/>
                        </a:lnSpc>
                        <a:spcBef>
                          <a:spcPts val="0"/>
                        </a:spcBef>
                        <a:spcAft>
                          <a:spcPts val="0"/>
                        </a:spcAft>
                        <a:buClrTx/>
                        <a:buSzTx/>
                        <a:buFontTx/>
                        <a:buNone/>
                        <a:tabLst/>
                        <a:defRPr/>
                      </a:pPr>
                      <a:r>
                        <a:rPr lang="en-GB" sz="800" b="1" i="0" u="sng" baseline="0" dirty="0">
                          <a:latin typeface="Verdana" pitchFamily="34" charset="0"/>
                        </a:rPr>
                        <a:t>Wk5</a:t>
                      </a:r>
                      <a:endParaRPr lang="en-GB" sz="800" b="0" i="0" u="sng" baseline="0" dirty="0">
                        <a:latin typeface="Verdana" pitchFamily="34" charset="0"/>
                      </a:endParaRPr>
                    </a:p>
                    <a:p>
                      <a:endParaRPr lang="en-GB" sz="800" b="0" i="0" baseline="0" dirty="0">
                        <a:latin typeface="Verdana"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pPr marL="0" marR="0" indent="0" algn="l" defTabSz="1042993" rtl="0" eaLnBrk="1" fontAlgn="auto" latinLnBrk="0" hangingPunct="1">
                        <a:lnSpc>
                          <a:spcPct val="100000"/>
                        </a:lnSpc>
                        <a:spcBef>
                          <a:spcPts val="0"/>
                        </a:spcBef>
                        <a:spcAft>
                          <a:spcPts val="0"/>
                        </a:spcAft>
                        <a:buClrTx/>
                        <a:buSzTx/>
                        <a:buFontTx/>
                        <a:buNone/>
                        <a:tabLst/>
                        <a:defRPr/>
                      </a:pPr>
                      <a:endParaRPr lang="en-GB" sz="800" b="1" i="0" baseline="0" dirty="0">
                        <a:latin typeface="Verdana" pitchFamily="34" charset="0"/>
                      </a:endParaRPr>
                    </a:p>
                    <a:p>
                      <a:pPr marL="0" marR="0" indent="0" algn="ctr" defTabSz="1042993" rtl="0" eaLnBrk="1" fontAlgn="auto" latinLnBrk="0" hangingPunct="1">
                        <a:lnSpc>
                          <a:spcPct val="100000"/>
                        </a:lnSpc>
                        <a:spcBef>
                          <a:spcPts val="0"/>
                        </a:spcBef>
                        <a:spcAft>
                          <a:spcPts val="0"/>
                        </a:spcAft>
                        <a:buClrTx/>
                        <a:buSzTx/>
                        <a:buFontTx/>
                        <a:buNone/>
                        <a:tabLst/>
                        <a:defRPr/>
                      </a:pPr>
                      <a:endParaRPr lang="en-GB" sz="800" b="1" i="0" u="sng" baseline="0" dirty="0">
                        <a:latin typeface="Verdana" pitchFamily="34" charset="0"/>
                      </a:endParaRPr>
                    </a:p>
                    <a:p>
                      <a:pPr marL="0" marR="0" indent="0" algn="ctr" defTabSz="1042993" rtl="0" eaLnBrk="1" fontAlgn="auto" latinLnBrk="0" hangingPunct="1">
                        <a:lnSpc>
                          <a:spcPct val="100000"/>
                        </a:lnSpc>
                        <a:spcBef>
                          <a:spcPts val="0"/>
                        </a:spcBef>
                        <a:spcAft>
                          <a:spcPts val="0"/>
                        </a:spcAft>
                        <a:buClrTx/>
                        <a:buSzTx/>
                        <a:buFontTx/>
                        <a:buNone/>
                        <a:tabLst/>
                        <a:defRPr/>
                      </a:pPr>
                      <a:r>
                        <a:rPr lang="en-GB" sz="800" b="1" i="0" u="sng" baseline="0" dirty="0">
                          <a:latin typeface="Verdana" pitchFamily="34" charset="0"/>
                        </a:rPr>
                        <a:t>Wk6</a:t>
                      </a:r>
                      <a:endParaRPr lang="en-GB" sz="800" b="0" i="0" u="sng" baseline="0" dirty="0">
                        <a:latin typeface="Verdana" pitchFamily="34" charset="0"/>
                      </a:endParaRPr>
                    </a:p>
                    <a:p>
                      <a:endParaRPr lang="en-GB" sz="800" b="0" i="0" baseline="0" dirty="0">
                        <a:latin typeface="Verdana"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pPr marL="0" marR="0" indent="0" algn="l" defTabSz="1042993" rtl="0" eaLnBrk="1" fontAlgn="auto" latinLnBrk="0" hangingPunct="1">
                        <a:lnSpc>
                          <a:spcPct val="100000"/>
                        </a:lnSpc>
                        <a:spcBef>
                          <a:spcPts val="0"/>
                        </a:spcBef>
                        <a:spcAft>
                          <a:spcPts val="0"/>
                        </a:spcAft>
                        <a:buClrTx/>
                        <a:buSzTx/>
                        <a:buFontTx/>
                        <a:buNone/>
                        <a:tabLst/>
                        <a:defRPr/>
                      </a:pPr>
                      <a:endParaRPr lang="en-GB" sz="800" b="1" i="0" baseline="0" dirty="0">
                        <a:latin typeface="Verdana" pitchFamily="34" charset="0"/>
                      </a:endParaRPr>
                    </a:p>
                    <a:p>
                      <a:pPr marL="0" marR="0" indent="0" algn="ctr" defTabSz="1042993" rtl="0" eaLnBrk="1" fontAlgn="auto" latinLnBrk="0" hangingPunct="1">
                        <a:lnSpc>
                          <a:spcPct val="100000"/>
                        </a:lnSpc>
                        <a:spcBef>
                          <a:spcPts val="0"/>
                        </a:spcBef>
                        <a:spcAft>
                          <a:spcPts val="0"/>
                        </a:spcAft>
                        <a:buClrTx/>
                        <a:buSzTx/>
                        <a:buFontTx/>
                        <a:buNone/>
                        <a:tabLst/>
                        <a:defRPr/>
                      </a:pPr>
                      <a:endParaRPr lang="en-GB" sz="800" b="1" i="0" u="sng" baseline="0" dirty="0">
                        <a:latin typeface="Verdana" pitchFamily="34" charset="0"/>
                      </a:endParaRPr>
                    </a:p>
                    <a:p>
                      <a:pPr marL="0" marR="0" indent="0" algn="ctr" defTabSz="1042993" rtl="0" eaLnBrk="1" fontAlgn="auto" latinLnBrk="0" hangingPunct="1">
                        <a:lnSpc>
                          <a:spcPct val="100000"/>
                        </a:lnSpc>
                        <a:spcBef>
                          <a:spcPts val="0"/>
                        </a:spcBef>
                        <a:spcAft>
                          <a:spcPts val="0"/>
                        </a:spcAft>
                        <a:buClrTx/>
                        <a:buSzTx/>
                        <a:buFontTx/>
                        <a:buNone/>
                        <a:tabLst/>
                        <a:defRPr/>
                      </a:pPr>
                      <a:r>
                        <a:rPr lang="en-GB" sz="800" b="1" i="0" u="sng" baseline="0" dirty="0">
                          <a:latin typeface="Verdana" pitchFamily="34" charset="0"/>
                        </a:rPr>
                        <a:t>Wk7</a:t>
                      </a:r>
                      <a:endParaRPr lang="en-GB" sz="800" b="0" i="0" u="sng" baseline="0" dirty="0">
                        <a:latin typeface="Verdana" pitchFamily="34" charset="0"/>
                      </a:endParaRPr>
                    </a:p>
                    <a:p>
                      <a:endParaRPr lang="en-GB" sz="800" b="0" i="0" baseline="0" dirty="0">
                        <a:latin typeface="Verdana"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pPr marL="0" marR="0" indent="0" algn="l" defTabSz="1042993" rtl="0" eaLnBrk="1" fontAlgn="auto" latinLnBrk="0" hangingPunct="1">
                        <a:lnSpc>
                          <a:spcPct val="100000"/>
                        </a:lnSpc>
                        <a:spcBef>
                          <a:spcPts val="0"/>
                        </a:spcBef>
                        <a:spcAft>
                          <a:spcPts val="0"/>
                        </a:spcAft>
                        <a:buClrTx/>
                        <a:buSzTx/>
                        <a:buFontTx/>
                        <a:buNone/>
                        <a:tabLst/>
                        <a:defRPr/>
                      </a:pPr>
                      <a:endParaRPr lang="en-GB" sz="800" b="1" i="0" baseline="0" dirty="0">
                        <a:latin typeface="Verdana" pitchFamily="34" charset="0"/>
                      </a:endParaRPr>
                    </a:p>
                    <a:p>
                      <a:pPr marL="0" marR="0" indent="0" algn="ctr" defTabSz="1042993" rtl="0" eaLnBrk="1" fontAlgn="auto" latinLnBrk="0" hangingPunct="1">
                        <a:lnSpc>
                          <a:spcPct val="100000"/>
                        </a:lnSpc>
                        <a:spcBef>
                          <a:spcPts val="0"/>
                        </a:spcBef>
                        <a:spcAft>
                          <a:spcPts val="0"/>
                        </a:spcAft>
                        <a:buClrTx/>
                        <a:buSzTx/>
                        <a:buFontTx/>
                        <a:buNone/>
                        <a:tabLst/>
                        <a:defRPr/>
                      </a:pPr>
                      <a:endParaRPr lang="en-GB" sz="800" b="1" i="0" u="sng" baseline="0" dirty="0">
                        <a:latin typeface="Verdana" pitchFamily="34" charset="0"/>
                      </a:endParaRPr>
                    </a:p>
                    <a:p>
                      <a:pPr marL="0" marR="0" indent="0" algn="ctr" defTabSz="1042993" rtl="0" eaLnBrk="1" fontAlgn="auto" latinLnBrk="0" hangingPunct="1">
                        <a:lnSpc>
                          <a:spcPct val="100000"/>
                        </a:lnSpc>
                        <a:spcBef>
                          <a:spcPts val="0"/>
                        </a:spcBef>
                        <a:spcAft>
                          <a:spcPts val="0"/>
                        </a:spcAft>
                        <a:buClrTx/>
                        <a:buSzTx/>
                        <a:buFontTx/>
                        <a:buNone/>
                        <a:tabLst/>
                        <a:defRPr/>
                      </a:pPr>
                      <a:r>
                        <a:rPr lang="en-GB" sz="800" b="1" i="0" u="sng" baseline="0" dirty="0">
                          <a:latin typeface="Verdana" pitchFamily="34" charset="0"/>
                        </a:rPr>
                        <a:t>Wk8</a:t>
                      </a:r>
                      <a:endParaRPr lang="en-GB" sz="800" b="0" i="0" u="sng" baseline="0" dirty="0">
                        <a:latin typeface="Verdana" pitchFamily="34" charset="0"/>
                      </a:endParaRPr>
                    </a:p>
                    <a:p>
                      <a:endParaRPr lang="en-GB" sz="800" b="0" i="0" baseline="0" dirty="0">
                        <a:latin typeface="Verdana"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a:latin typeface="Verdana" pitchFamily="34" charset="0"/>
                      </a:endParaRPr>
                    </a:p>
                    <a:p>
                      <a:pPr algn="ctr"/>
                      <a:endParaRPr lang="en-GB" sz="800" b="1" i="0" u="sng" baseline="0" dirty="0">
                        <a:latin typeface="Verdana" pitchFamily="34" charset="0"/>
                      </a:endParaRPr>
                    </a:p>
                    <a:p>
                      <a:pPr algn="ctr"/>
                      <a:r>
                        <a:rPr lang="en-GB" sz="800" b="1" i="0" u="sng" baseline="0" dirty="0">
                          <a:latin typeface="Verdana" pitchFamily="34" charset="0"/>
                        </a:rPr>
                        <a:t>Wk9</a:t>
                      </a:r>
                      <a:endParaRPr lang="en-GB" sz="800" b="0" i="0" u="sng" baseline="0" dirty="0">
                        <a:latin typeface="Verdana"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a:latin typeface="Verdana" pitchFamily="34" charset="0"/>
                      </a:endParaRPr>
                    </a:p>
                    <a:p>
                      <a:pPr algn="ctr"/>
                      <a:endParaRPr lang="en-GB" sz="800" b="1" i="0" u="sng" baseline="0" dirty="0">
                        <a:latin typeface="Verdana" pitchFamily="34" charset="0"/>
                      </a:endParaRPr>
                    </a:p>
                    <a:p>
                      <a:pPr algn="ctr"/>
                      <a:r>
                        <a:rPr lang="en-GB" sz="800" b="1" i="0" u="sng" baseline="0" dirty="0">
                          <a:latin typeface="Verdana" pitchFamily="34" charset="0"/>
                        </a:rPr>
                        <a:t>Wk10</a:t>
                      </a:r>
                      <a:endParaRPr lang="en-GB" sz="800" b="0" i="0" u="sng" baseline="0" dirty="0">
                        <a:latin typeface="Verdana" pitchFamily="34" charset="0"/>
                      </a:endParaRPr>
                    </a:p>
                  </a:txBody>
                  <a:tcPr marL="54000" marR="54000" marT="50408" marB="50408">
                    <a:cell3D prstMaterial="dkEdge">
                      <a:bevel/>
                      <a:lightRig rig="flood" dir="t"/>
                    </a:cell3D>
                    <a:solidFill>
                      <a:schemeClr val="bg1">
                        <a:lumMod val="95000"/>
                        <a:alpha val="25000"/>
                      </a:schemeClr>
                    </a:solidFill>
                  </a:tcPr>
                </a:tc>
                <a:extLst>
                  <a:ext uri="{0D108BD9-81ED-4DB2-BD59-A6C34878D82A}">
                    <a16:rowId xmlns:a16="http://schemas.microsoft.com/office/drawing/2014/main" val="10000"/>
                  </a:ext>
                </a:extLst>
              </a:tr>
              <a:tr h="1197209">
                <a:tc>
                  <a:txBody>
                    <a:bodyPr/>
                    <a:lstStyle/>
                    <a:p>
                      <a:endParaRPr lang="en-GB" sz="800" b="1" i="0" baseline="0" dirty="0">
                        <a:latin typeface="Verdana" pitchFamily="34" charset="0"/>
                      </a:endParaRPr>
                    </a:p>
                    <a:p>
                      <a:pPr algn="ctr"/>
                      <a:endParaRPr lang="en-GB" sz="800" b="1" i="0" u="sng" baseline="0" dirty="0">
                        <a:latin typeface="Verdana" pitchFamily="34" charset="0"/>
                      </a:endParaRPr>
                    </a:p>
                    <a:p>
                      <a:pPr algn="ctr"/>
                      <a:r>
                        <a:rPr lang="en-GB" sz="800" b="1" i="0" u="sng" baseline="0" dirty="0">
                          <a:latin typeface="Verdana" pitchFamily="34" charset="0"/>
                        </a:rPr>
                        <a:t>Wk11</a:t>
                      </a:r>
                      <a:endParaRPr lang="en-GB" sz="800" b="0" i="0" u="sng" baseline="0" dirty="0">
                        <a:latin typeface="Verdana"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a:latin typeface="Verdana" pitchFamily="34" charset="0"/>
                      </a:endParaRPr>
                    </a:p>
                    <a:p>
                      <a:pPr algn="ctr"/>
                      <a:endParaRPr lang="en-GB" sz="800" b="1" i="0" u="sng" baseline="0" dirty="0">
                        <a:latin typeface="Verdana" pitchFamily="34" charset="0"/>
                      </a:endParaRPr>
                    </a:p>
                    <a:p>
                      <a:pPr algn="ctr"/>
                      <a:r>
                        <a:rPr lang="en-GB" sz="800" b="1" i="0" u="sng" baseline="0" dirty="0">
                          <a:latin typeface="Verdana" pitchFamily="34" charset="0"/>
                        </a:rPr>
                        <a:t>Wk12</a:t>
                      </a:r>
                      <a:endParaRPr lang="en-GB" sz="800" b="0" i="0" u="sng" baseline="0" dirty="0">
                        <a:latin typeface="Verdana"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a:latin typeface="Verdana" pitchFamily="34" charset="0"/>
                      </a:endParaRPr>
                    </a:p>
                    <a:p>
                      <a:pPr algn="ctr"/>
                      <a:endParaRPr lang="en-GB" sz="800" b="1" i="0" u="sng" baseline="0" dirty="0">
                        <a:latin typeface="Verdana" pitchFamily="34" charset="0"/>
                      </a:endParaRPr>
                    </a:p>
                    <a:p>
                      <a:pPr algn="ctr"/>
                      <a:r>
                        <a:rPr lang="en-GB" sz="800" b="1" i="0" u="sng" baseline="0" dirty="0">
                          <a:latin typeface="Verdana" pitchFamily="34" charset="0"/>
                        </a:rPr>
                        <a:t>Wk13</a:t>
                      </a:r>
                      <a:endParaRPr lang="en-GB" sz="800" b="0" i="0" u="sng" baseline="0" dirty="0">
                        <a:latin typeface="Verdana"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pPr algn="ctr"/>
                      <a:endParaRPr lang="en-GB" sz="800" b="1" i="0" baseline="0" dirty="0">
                        <a:latin typeface="Verdana" pitchFamily="34" charset="0"/>
                      </a:endParaRPr>
                    </a:p>
                    <a:p>
                      <a:pPr algn="ctr"/>
                      <a:endParaRPr lang="en-GB" sz="800" b="1" i="0" baseline="0" dirty="0">
                        <a:latin typeface="Verdana" pitchFamily="34" charset="0"/>
                      </a:endParaRPr>
                    </a:p>
                    <a:p>
                      <a:pPr algn="ctr"/>
                      <a:r>
                        <a:rPr lang="en-GB" sz="800" b="1" i="0" u="sng" baseline="0" dirty="0">
                          <a:latin typeface="Verdana" pitchFamily="34" charset="0"/>
                        </a:rPr>
                        <a:t>Wk14</a:t>
                      </a:r>
                      <a:endParaRPr lang="en-GB" sz="800" b="0" i="0" u="sng" baseline="0" dirty="0">
                        <a:latin typeface="Verdana"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a:latin typeface="Verdana" pitchFamily="34" charset="0"/>
                      </a:endParaRPr>
                    </a:p>
                    <a:p>
                      <a:endParaRPr lang="en-GB" sz="800" b="1" i="0" baseline="0" dirty="0">
                        <a:latin typeface="Verdana" pitchFamily="34" charset="0"/>
                      </a:endParaRPr>
                    </a:p>
                    <a:p>
                      <a:pPr algn="ctr"/>
                      <a:r>
                        <a:rPr lang="en-GB" sz="800" b="1" i="0" u="sng" baseline="0" dirty="0">
                          <a:latin typeface="Verdana" pitchFamily="34" charset="0"/>
                        </a:rPr>
                        <a:t>Wk15</a:t>
                      </a:r>
                      <a:endParaRPr lang="en-GB" sz="800" b="0" i="0" u="sng" baseline="0" dirty="0">
                        <a:latin typeface="Verdana"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a:latin typeface="Verdana" pitchFamily="34" charset="0"/>
                      </a:endParaRPr>
                    </a:p>
                    <a:p>
                      <a:endParaRPr lang="en-GB" sz="800" b="1" i="0" baseline="0" dirty="0">
                        <a:latin typeface="Verdana" pitchFamily="34" charset="0"/>
                      </a:endParaRPr>
                    </a:p>
                    <a:p>
                      <a:pPr algn="ctr"/>
                      <a:r>
                        <a:rPr lang="en-GB" sz="800" b="1" i="0" u="sng" baseline="0" dirty="0">
                          <a:latin typeface="Verdana" pitchFamily="34" charset="0"/>
                        </a:rPr>
                        <a:t>Wk16</a:t>
                      </a:r>
                      <a:endParaRPr lang="en-GB" sz="800" b="0" i="0" u="sng" baseline="0" dirty="0">
                        <a:latin typeface="Verdana"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a:latin typeface="Verdana" pitchFamily="34" charset="0"/>
                      </a:endParaRPr>
                    </a:p>
                    <a:p>
                      <a:endParaRPr lang="en-GB" sz="800" b="1" i="0" baseline="0" dirty="0">
                        <a:latin typeface="Verdana" pitchFamily="34" charset="0"/>
                      </a:endParaRPr>
                    </a:p>
                    <a:p>
                      <a:pPr algn="ctr"/>
                      <a:r>
                        <a:rPr lang="en-GB" sz="800" b="1" i="0" u="sng" baseline="0" dirty="0">
                          <a:latin typeface="Verdana" pitchFamily="34" charset="0"/>
                        </a:rPr>
                        <a:t>Wk17</a:t>
                      </a:r>
                      <a:endParaRPr lang="en-GB" sz="800" b="0" i="0" u="sng" baseline="0" dirty="0">
                        <a:latin typeface="Verdana"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a:latin typeface="Verdana" pitchFamily="34" charset="0"/>
                      </a:endParaRPr>
                    </a:p>
                    <a:p>
                      <a:endParaRPr lang="en-GB" sz="800" b="1" i="0" baseline="0" dirty="0">
                        <a:latin typeface="Verdana" pitchFamily="34" charset="0"/>
                      </a:endParaRPr>
                    </a:p>
                    <a:p>
                      <a:pPr algn="ctr"/>
                      <a:r>
                        <a:rPr lang="en-GB" sz="800" b="1" i="0" u="sng" baseline="0" dirty="0">
                          <a:latin typeface="Verdana" pitchFamily="34" charset="0"/>
                        </a:rPr>
                        <a:t>Wk18</a:t>
                      </a:r>
                      <a:endParaRPr lang="en-GB" sz="800" b="0" i="0" u="sng" baseline="0" dirty="0">
                        <a:latin typeface="Verdana"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a:latin typeface="Verdana" pitchFamily="34" charset="0"/>
                      </a:endParaRPr>
                    </a:p>
                    <a:p>
                      <a:endParaRPr lang="en-GB" sz="800" b="1" i="0" baseline="0" dirty="0">
                        <a:latin typeface="Verdana" pitchFamily="34" charset="0"/>
                      </a:endParaRPr>
                    </a:p>
                    <a:p>
                      <a:pPr algn="ctr"/>
                      <a:r>
                        <a:rPr lang="en-GB" sz="800" b="1" i="0" u="sng" baseline="0" dirty="0">
                          <a:latin typeface="Verdana" pitchFamily="34" charset="0"/>
                        </a:rPr>
                        <a:t>Wk19</a:t>
                      </a:r>
                      <a:endParaRPr lang="en-GB" sz="800" b="0" i="0" u="sng" baseline="0" dirty="0">
                        <a:latin typeface="Verdana"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pPr marL="0" marR="0" indent="0" algn="l" defTabSz="1042993" rtl="0" eaLnBrk="1" fontAlgn="auto" latinLnBrk="0" hangingPunct="1">
                        <a:lnSpc>
                          <a:spcPct val="100000"/>
                        </a:lnSpc>
                        <a:spcBef>
                          <a:spcPts val="0"/>
                        </a:spcBef>
                        <a:spcAft>
                          <a:spcPts val="0"/>
                        </a:spcAft>
                        <a:buClrTx/>
                        <a:buSzTx/>
                        <a:buFontTx/>
                        <a:buNone/>
                        <a:tabLst/>
                        <a:defRPr/>
                      </a:pPr>
                      <a:endParaRPr lang="en-GB" sz="800" b="1" i="0" baseline="0" dirty="0">
                        <a:latin typeface="Verdana" pitchFamily="34" charset="0"/>
                      </a:endParaRPr>
                    </a:p>
                    <a:p>
                      <a:pPr marL="0" marR="0" indent="0" algn="l" defTabSz="1042993" rtl="0" eaLnBrk="1" fontAlgn="auto" latinLnBrk="0" hangingPunct="1">
                        <a:lnSpc>
                          <a:spcPct val="100000"/>
                        </a:lnSpc>
                        <a:spcBef>
                          <a:spcPts val="0"/>
                        </a:spcBef>
                        <a:spcAft>
                          <a:spcPts val="0"/>
                        </a:spcAft>
                        <a:buClrTx/>
                        <a:buSzTx/>
                        <a:buFontTx/>
                        <a:buNone/>
                        <a:tabLst/>
                        <a:defRPr/>
                      </a:pPr>
                      <a:endParaRPr lang="en-GB" sz="800" b="1" i="0" baseline="0" dirty="0">
                        <a:latin typeface="Verdana" pitchFamily="34" charset="0"/>
                      </a:endParaRPr>
                    </a:p>
                    <a:p>
                      <a:pPr marL="0" marR="0" indent="0" algn="ctr" defTabSz="1042993" rtl="0" eaLnBrk="1" fontAlgn="auto" latinLnBrk="0" hangingPunct="1">
                        <a:lnSpc>
                          <a:spcPct val="100000"/>
                        </a:lnSpc>
                        <a:spcBef>
                          <a:spcPts val="0"/>
                        </a:spcBef>
                        <a:spcAft>
                          <a:spcPts val="0"/>
                        </a:spcAft>
                        <a:buClrTx/>
                        <a:buSzTx/>
                        <a:buFontTx/>
                        <a:buNone/>
                        <a:tabLst/>
                        <a:defRPr/>
                      </a:pPr>
                      <a:r>
                        <a:rPr lang="en-GB" sz="800" b="1" i="0" u="sng" baseline="0" dirty="0">
                          <a:latin typeface="Verdana" pitchFamily="34" charset="0"/>
                        </a:rPr>
                        <a:t>Wk20</a:t>
                      </a:r>
                      <a:endParaRPr lang="en-GB" sz="800" b="0" i="0" u="sng" baseline="0" dirty="0">
                        <a:latin typeface="Verdana" pitchFamily="34" charset="0"/>
                      </a:endParaRPr>
                    </a:p>
                    <a:p>
                      <a:endParaRPr lang="en-GB" dirty="0"/>
                    </a:p>
                  </a:txBody>
                  <a:tcPr marL="54000" marR="54000" marT="50408" marB="50408">
                    <a:cell3D prstMaterial="dkEdge">
                      <a:bevel/>
                      <a:lightRig rig="flood" dir="t"/>
                    </a:cell3D>
                    <a:solidFill>
                      <a:schemeClr val="bg1">
                        <a:lumMod val="95000"/>
                        <a:alpha val="25000"/>
                      </a:schemeClr>
                    </a:solidFill>
                  </a:tcPr>
                </a:tc>
                <a:extLst>
                  <a:ext uri="{0D108BD9-81ED-4DB2-BD59-A6C34878D82A}">
                    <a16:rowId xmlns:a16="http://schemas.microsoft.com/office/drawing/2014/main" val="10001"/>
                  </a:ext>
                </a:extLst>
              </a:tr>
              <a:tr h="1197209">
                <a:tc>
                  <a:txBody>
                    <a:bodyPr/>
                    <a:lstStyle/>
                    <a:p>
                      <a:endParaRPr lang="en-GB" sz="800" b="1" i="0" baseline="0" dirty="0">
                        <a:latin typeface="Verdana" pitchFamily="34" charset="0"/>
                      </a:endParaRPr>
                    </a:p>
                    <a:p>
                      <a:endParaRPr lang="en-GB" sz="800" b="1" i="0" baseline="0" dirty="0">
                        <a:latin typeface="Verdana" pitchFamily="34" charset="0"/>
                      </a:endParaRPr>
                    </a:p>
                    <a:p>
                      <a:pPr algn="ctr"/>
                      <a:r>
                        <a:rPr lang="en-GB" sz="800" b="1" i="0" u="sng" baseline="0" dirty="0">
                          <a:latin typeface="Verdana" pitchFamily="34" charset="0"/>
                        </a:rPr>
                        <a:t>Wk21</a:t>
                      </a:r>
                      <a:endParaRPr lang="en-GB" sz="800" b="0" i="0" u="sng" baseline="0" dirty="0">
                        <a:latin typeface="Verdana"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a:latin typeface="Verdana" pitchFamily="34" charset="0"/>
                      </a:endParaRPr>
                    </a:p>
                    <a:p>
                      <a:endParaRPr lang="en-GB" sz="800" b="1" i="0" baseline="0" dirty="0">
                        <a:latin typeface="Verdana" pitchFamily="34" charset="0"/>
                      </a:endParaRPr>
                    </a:p>
                    <a:p>
                      <a:pPr algn="ctr"/>
                      <a:r>
                        <a:rPr lang="en-GB" sz="800" b="1" i="0" u="sng" baseline="0" dirty="0">
                          <a:latin typeface="Verdana" pitchFamily="34" charset="0"/>
                        </a:rPr>
                        <a:t>Wk22</a:t>
                      </a:r>
                      <a:endParaRPr lang="en-GB" sz="800" b="0" i="0" u="sng" baseline="0" dirty="0">
                        <a:latin typeface="Verdana"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a:latin typeface="Verdana" pitchFamily="34" charset="0"/>
                      </a:endParaRPr>
                    </a:p>
                    <a:p>
                      <a:endParaRPr lang="en-GB" sz="800" b="1" i="0" baseline="0" dirty="0">
                        <a:latin typeface="Verdana" pitchFamily="34" charset="0"/>
                      </a:endParaRPr>
                    </a:p>
                    <a:p>
                      <a:pPr algn="ctr"/>
                      <a:r>
                        <a:rPr lang="en-GB" sz="800" b="1" i="0" u="sng" baseline="0" dirty="0">
                          <a:latin typeface="Verdana" pitchFamily="34" charset="0"/>
                        </a:rPr>
                        <a:t>Wk23</a:t>
                      </a:r>
                      <a:endParaRPr lang="en-GB" sz="800" b="0" i="0" u="sng" baseline="0" dirty="0">
                        <a:latin typeface="Verdana"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a:latin typeface="Verdana" pitchFamily="34" charset="0"/>
                      </a:endParaRPr>
                    </a:p>
                    <a:p>
                      <a:endParaRPr lang="en-GB" sz="800" b="1" i="0" baseline="0" dirty="0">
                        <a:latin typeface="Verdana" pitchFamily="34" charset="0"/>
                      </a:endParaRPr>
                    </a:p>
                    <a:p>
                      <a:pPr algn="ctr"/>
                      <a:r>
                        <a:rPr lang="en-GB" sz="800" b="1" i="0" u="sng" baseline="0" dirty="0">
                          <a:latin typeface="Verdana" pitchFamily="34" charset="0"/>
                        </a:rPr>
                        <a:t>Wk24 </a:t>
                      </a:r>
                      <a:endParaRPr lang="en-GB" sz="800" b="0" i="0" u="sng" baseline="0" dirty="0">
                        <a:latin typeface="Verdana"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a:latin typeface="Verdana" pitchFamily="34" charset="0"/>
                      </a:endParaRPr>
                    </a:p>
                    <a:p>
                      <a:endParaRPr lang="en-GB" sz="800" b="1" i="0" baseline="0" dirty="0">
                        <a:latin typeface="Verdana" pitchFamily="34" charset="0"/>
                      </a:endParaRPr>
                    </a:p>
                    <a:p>
                      <a:pPr algn="ctr"/>
                      <a:r>
                        <a:rPr lang="en-GB" sz="800" b="1" i="0" u="sng" baseline="0" dirty="0">
                          <a:latin typeface="Verdana" pitchFamily="34" charset="0"/>
                        </a:rPr>
                        <a:t>Wk25</a:t>
                      </a:r>
                      <a:endParaRPr lang="en-GB" sz="800" b="0" i="0" u="sng" baseline="0" dirty="0">
                        <a:latin typeface="Verdana"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a:latin typeface="Verdana" pitchFamily="34" charset="0"/>
                      </a:endParaRPr>
                    </a:p>
                    <a:p>
                      <a:endParaRPr lang="en-GB" sz="800" b="1" i="0" baseline="0" dirty="0">
                        <a:latin typeface="Verdana" pitchFamily="34" charset="0"/>
                      </a:endParaRPr>
                    </a:p>
                    <a:p>
                      <a:pPr algn="ctr"/>
                      <a:r>
                        <a:rPr lang="en-GB" sz="800" b="1" i="0" u="sng" baseline="0" dirty="0">
                          <a:latin typeface="Verdana" pitchFamily="34" charset="0"/>
                        </a:rPr>
                        <a:t>Wk26</a:t>
                      </a:r>
                      <a:endParaRPr lang="en-GB" sz="800" b="0" i="0" u="sng" baseline="0" dirty="0">
                        <a:latin typeface="Verdana"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a:latin typeface="Verdana" pitchFamily="34" charset="0"/>
                      </a:endParaRPr>
                    </a:p>
                    <a:p>
                      <a:endParaRPr lang="en-GB" sz="800" b="1" i="0" baseline="0" dirty="0">
                        <a:latin typeface="Verdana" pitchFamily="34" charset="0"/>
                      </a:endParaRPr>
                    </a:p>
                    <a:p>
                      <a:pPr algn="ctr"/>
                      <a:r>
                        <a:rPr lang="en-GB" sz="800" b="1" i="0" u="sng" baseline="0" dirty="0">
                          <a:latin typeface="Verdana" pitchFamily="34" charset="0"/>
                        </a:rPr>
                        <a:t>Wk27</a:t>
                      </a:r>
                      <a:endParaRPr lang="en-GB" sz="800" b="0" i="0" u="sng" baseline="0" dirty="0">
                        <a:latin typeface="Verdana"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a:latin typeface="Verdana" pitchFamily="34" charset="0"/>
                      </a:endParaRPr>
                    </a:p>
                    <a:p>
                      <a:endParaRPr lang="en-GB" sz="800" b="1" i="0" baseline="0" dirty="0">
                        <a:latin typeface="Verdana" pitchFamily="34" charset="0"/>
                      </a:endParaRPr>
                    </a:p>
                    <a:p>
                      <a:pPr algn="ctr"/>
                      <a:r>
                        <a:rPr lang="en-GB" sz="800" b="1" i="0" u="sng" baseline="0" dirty="0">
                          <a:latin typeface="Verdana" pitchFamily="34" charset="0"/>
                        </a:rPr>
                        <a:t>Wk28</a:t>
                      </a:r>
                      <a:endParaRPr lang="en-GB" sz="800" b="0" i="0" u="sng" baseline="0" dirty="0">
                        <a:latin typeface="Verdana"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a:latin typeface="Verdana" pitchFamily="34" charset="0"/>
                      </a:endParaRPr>
                    </a:p>
                    <a:p>
                      <a:endParaRPr lang="en-GB" sz="800" b="1" i="0" baseline="0" dirty="0">
                        <a:latin typeface="Verdana" pitchFamily="34" charset="0"/>
                      </a:endParaRPr>
                    </a:p>
                    <a:p>
                      <a:pPr algn="ctr"/>
                      <a:r>
                        <a:rPr lang="en-GB" sz="800" b="1" i="0" u="sng" baseline="0" dirty="0">
                          <a:latin typeface="Verdana" pitchFamily="34" charset="0"/>
                        </a:rPr>
                        <a:t>Wk29</a:t>
                      </a:r>
                      <a:endParaRPr lang="en-GB" sz="800" b="0" i="0" u="sng" baseline="0" dirty="0">
                        <a:latin typeface="Verdana"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pPr marL="0" marR="0" indent="0" algn="l" defTabSz="1042993" rtl="0" eaLnBrk="1" fontAlgn="auto" latinLnBrk="0" hangingPunct="1">
                        <a:lnSpc>
                          <a:spcPct val="100000"/>
                        </a:lnSpc>
                        <a:spcBef>
                          <a:spcPts val="0"/>
                        </a:spcBef>
                        <a:spcAft>
                          <a:spcPts val="0"/>
                        </a:spcAft>
                        <a:buClrTx/>
                        <a:buSzTx/>
                        <a:buFontTx/>
                        <a:buNone/>
                        <a:tabLst/>
                        <a:defRPr/>
                      </a:pPr>
                      <a:endParaRPr lang="en-GB" sz="800" b="1" i="0" baseline="0" dirty="0">
                        <a:latin typeface="Verdana" pitchFamily="34" charset="0"/>
                      </a:endParaRPr>
                    </a:p>
                    <a:p>
                      <a:pPr marL="0" marR="0" indent="0" algn="l" defTabSz="1042993" rtl="0" eaLnBrk="1" fontAlgn="auto" latinLnBrk="0" hangingPunct="1">
                        <a:lnSpc>
                          <a:spcPct val="100000"/>
                        </a:lnSpc>
                        <a:spcBef>
                          <a:spcPts val="0"/>
                        </a:spcBef>
                        <a:spcAft>
                          <a:spcPts val="0"/>
                        </a:spcAft>
                        <a:buClrTx/>
                        <a:buSzTx/>
                        <a:buFontTx/>
                        <a:buNone/>
                        <a:tabLst/>
                        <a:defRPr/>
                      </a:pPr>
                      <a:endParaRPr lang="en-GB" sz="800" b="1" i="0" baseline="0" dirty="0">
                        <a:latin typeface="Verdana" pitchFamily="34" charset="0"/>
                      </a:endParaRPr>
                    </a:p>
                    <a:p>
                      <a:pPr marL="0" marR="0" indent="0" algn="ctr" defTabSz="1042993" rtl="0" eaLnBrk="1" fontAlgn="auto" latinLnBrk="0" hangingPunct="1">
                        <a:lnSpc>
                          <a:spcPct val="100000"/>
                        </a:lnSpc>
                        <a:spcBef>
                          <a:spcPts val="0"/>
                        </a:spcBef>
                        <a:spcAft>
                          <a:spcPts val="0"/>
                        </a:spcAft>
                        <a:buClrTx/>
                        <a:buSzTx/>
                        <a:buFontTx/>
                        <a:buNone/>
                        <a:tabLst/>
                        <a:defRPr/>
                      </a:pPr>
                      <a:r>
                        <a:rPr lang="en-GB" sz="800" b="1" i="0" u="sng" baseline="0" dirty="0">
                          <a:latin typeface="Verdana" pitchFamily="34" charset="0"/>
                        </a:rPr>
                        <a:t>Wk30</a:t>
                      </a:r>
                      <a:endParaRPr lang="en-GB" sz="800" b="0" i="0" u="sng" baseline="0" dirty="0">
                        <a:latin typeface="Verdana" pitchFamily="34" charset="0"/>
                      </a:endParaRPr>
                    </a:p>
                    <a:p>
                      <a:endParaRPr lang="en-GB" dirty="0"/>
                    </a:p>
                  </a:txBody>
                  <a:tcPr marL="54000" marR="54000" marT="50408" marB="50408">
                    <a:cell3D prstMaterial="dkEdge">
                      <a:bevel/>
                      <a:lightRig rig="flood" dir="t"/>
                    </a:cell3D>
                    <a:solidFill>
                      <a:schemeClr val="bg1">
                        <a:lumMod val="95000"/>
                        <a:alpha val="25000"/>
                      </a:schemeClr>
                    </a:solidFill>
                  </a:tcPr>
                </a:tc>
                <a:extLst>
                  <a:ext uri="{0D108BD9-81ED-4DB2-BD59-A6C34878D82A}">
                    <a16:rowId xmlns:a16="http://schemas.microsoft.com/office/drawing/2014/main" val="10002"/>
                  </a:ext>
                </a:extLst>
              </a:tr>
              <a:tr h="1197209">
                <a:tc>
                  <a:txBody>
                    <a:bodyPr/>
                    <a:lstStyle/>
                    <a:p>
                      <a:endParaRPr lang="en-GB" sz="800" b="1" i="0" baseline="0" dirty="0">
                        <a:latin typeface="Verdana" pitchFamily="34" charset="0"/>
                      </a:endParaRPr>
                    </a:p>
                    <a:p>
                      <a:endParaRPr lang="en-GB" sz="800" b="1" i="0" baseline="0" dirty="0">
                        <a:latin typeface="Verdana" pitchFamily="34" charset="0"/>
                      </a:endParaRPr>
                    </a:p>
                    <a:p>
                      <a:pPr algn="ctr"/>
                      <a:r>
                        <a:rPr lang="en-GB" sz="800" b="1" i="0" u="sng" baseline="0" dirty="0">
                          <a:latin typeface="Verdana" pitchFamily="34" charset="0"/>
                        </a:rPr>
                        <a:t>Wk31</a:t>
                      </a:r>
                      <a:endParaRPr lang="en-GB" sz="800" b="0" i="0" u="sng" baseline="0" dirty="0">
                        <a:latin typeface="Verdana"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a:latin typeface="Verdana" pitchFamily="34" charset="0"/>
                      </a:endParaRPr>
                    </a:p>
                    <a:p>
                      <a:endParaRPr lang="en-GB" sz="800" b="1" i="0" baseline="0" dirty="0">
                        <a:latin typeface="Verdana" pitchFamily="34" charset="0"/>
                      </a:endParaRPr>
                    </a:p>
                    <a:p>
                      <a:pPr algn="ctr"/>
                      <a:r>
                        <a:rPr lang="en-GB" sz="800" b="1" i="0" u="sng" baseline="0" dirty="0">
                          <a:latin typeface="Verdana" pitchFamily="34" charset="0"/>
                        </a:rPr>
                        <a:t>Wk32</a:t>
                      </a:r>
                      <a:endParaRPr lang="en-GB" sz="800" b="0" i="0" u="sng" baseline="0" dirty="0">
                        <a:latin typeface="Verdana"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u="sng" baseline="0" dirty="0">
                        <a:latin typeface="Verdana" pitchFamily="34" charset="0"/>
                      </a:endParaRPr>
                    </a:p>
                    <a:p>
                      <a:endParaRPr lang="en-GB" sz="800" b="1" i="0" u="sng" baseline="0" dirty="0">
                        <a:latin typeface="Verdana" pitchFamily="34" charset="0"/>
                      </a:endParaRPr>
                    </a:p>
                    <a:p>
                      <a:pPr algn="ctr"/>
                      <a:r>
                        <a:rPr lang="en-GB" sz="800" b="1" i="0" u="sng" baseline="0" dirty="0">
                          <a:latin typeface="Verdana" pitchFamily="34" charset="0"/>
                        </a:rPr>
                        <a:t>Wk33</a:t>
                      </a:r>
                      <a:endParaRPr lang="en-GB" sz="800" b="0" i="0" u="sng" baseline="0" dirty="0">
                        <a:latin typeface="Verdana"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a:latin typeface="Verdana" pitchFamily="34" charset="0"/>
                      </a:endParaRPr>
                    </a:p>
                    <a:p>
                      <a:endParaRPr lang="en-GB" sz="800" b="1" i="0" baseline="0" dirty="0">
                        <a:latin typeface="Verdana" pitchFamily="34" charset="0"/>
                      </a:endParaRPr>
                    </a:p>
                    <a:p>
                      <a:pPr algn="ctr"/>
                      <a:r>
                        <a:rPr lang="en-GB" sz="800" b="1" i="0" u="sng" baseline="0" dirty="0">
                          <a:latin typeface="Verdana" pitchFamily="34" charset="0"/>
                        </a:rPr>
                        <a:t>Wk34</a:t>
                      </a:r>
                      <a:endParaRPr lang="en-GB" sz="800" b="0" i="0" u="sng" baseline="0" dirty="0">
                        <a:latin typeface="Verdana"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a:latin typeface="Verdana" pitchFamily="34" charset="0"/>
                      </a:endParaRPr>
                    </a:p>
                    <a:p>
                      <a:endParaRPr lang="en-GB" sz="800" b="1" i="0" baseline="0" dirty="0">
                        <a:latin typeface="Verdana" pitchFamily="34" charset="0"/>
                      </a:endParaRPr>
                    </a:p>
                    <a:p>
                      <a:pPr algn="ctr"/>
                      <a:r>
                        <a:rPr lang="en-GB" sz="800" b="1" i="0" u="sng" baseline="0" dirty="0">
                          <a:latin typeface="Verdana" pitchFamily="34" charset="0"/>
                        </a:rPr>
                        <a:t>Wk35</a:t>
                      </a:r>
                      <a:endParaRPr lang="en-GB" sz="800" b="0" i="0" u="sng" baseline="0" dirty="0">
                        <a:latin typeface="Verdana"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a:latin typeface="Verdana" pitchFamily="34" charset="0"/>
                      </a:endParaRPr>
                    </a:p>
                    <a:p>
                      <a:endParaRPr lang="en-GB" sz="800" b="1" i="0" baseline="0" dirty="0">
                        <a:latin typeface="Verdana" pitchFamily="34" charset="0"/>
                      </a:endParaRPr>
                    </a:p>
                    <a:p>
                      <a:pPr algn="ctr"/>
                      <a:r>
                        <a:rPr lang="en-GB" sz="800" b="1" i="0" u="sng" baseline="0" dirty="0">
                          <a:latin typeface="Verdana" pitchFamily="34" charset="0"/>
                        </a:rPr>
                        <a:t>Wk36</a:t>
                      </a:r>
                      <a:endParaRPr lang="en-GB" sz="800" b="0" i="0" u="sng" baseline="0" dirty="0">
                        <a:latin typeface="Verdana"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a:latin typeface="Verdana" pitchFamily="34" charset="0"/>
                      </a:endParaRPr>
                    </a:p>
                    <a:p>
                      <a:endParaRPr lang="en-GB" sz="800" b="1" i="0" baseline="0" dirty="0">
                        <a:latin typeface="Verdana" pitchFamily="34" charset="0"/>
                      </a:endParaRPr>
                    </a:p>
                    <a:p>
                      <a:pPr algn="ctr"/>
                      <a:r>
                        <a:rPr lang="en-GB" sz="800" b="1" i="0" u="sng" baseline="0" dirty="0">
                          <a:latin typeface="Verdana" pitchFamily="34" charset="0"/>
                        </a:rPr>
                        <a:t>Wk37</a:t>
                      </a:r>
                      <a:endParaRPr lang="en-GB" sz="800" b="0" i="0" u="sng" baseline="0" dirty="0">
                        <a:latin typeface="Verdana"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a:latin typeface="Verdana" pitchFamily="34" charset="0"/>
                      </a:endParaRPr>
                    </a:p>
                    <a:p>
                      <a:endParaRPr lang="en-GB" sz="800" b="1" i="0" baseline="0" dirty="0">
                        <a:latin typeface="Verdana" pitchFamily="34" charset="0"/>
                      </a:endParaRPr>
                    </a:p>
                    <a:p>
                      <a:pPr algn="ctr"/>
                      <a:r>
                        <a:rPr lang="en-GB" sz="800" b="1" i="0" u="sng" baseline="0" dirty="0">
                          <a:latin typeface="Verdana" pitchFamily="34" charset="0"/>
                        </a:rPr>
                        <a:t>Wk38</a:t>
                      </a:r>
                      <a:endParaRPr lang="en-GB" sz="800" b="0" i="0" u="sng" baseline="0" dirty="0">
                        <a:latin typeface="Verdana"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a:latin typeface="Verdana" pitchFamily="34" charset="0"/>
                      </a:endParaRPr>
                    </a:p>
                    <a:p>
                      <a:endParaRPr lang="en-GB" sz="800" b="1" i="0" baseline="0" dirty="0">
                        <a:latin typeface="Verdana" pitchFamily="34" charset="0"/>
                      </a:endParaRPr>
                    </a:p>
                    <a:p>
                      <a:pPr algn="ctr"/>
                      <a:r>
                        <a:rPr lang="en-GB" sz="800" b="1" i="0" u="sng" baseline="0" dirty="0">
                          <a:latin typeface="Verdana" pitchFamily="34" charset="0"/>
                        </a:rPr>
                        <a:t>Wk39</a:t>
                      </a:r>
                      <a:endParaRPr lang="en-GB" sz="800" b="0" i="0" u="sng" baseline="0" dirty="0">
                        <a:latin typeface="Verdana"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pPr marL="0" marR="0" indent="0" algn="l" defTabSz="1042993" rtl="0" eaLnBrk="1" fontAlgn="auto" latinLnBrk="0" hangingPunct="1">
                        <a:lnSpc>
                          <a:spcPct val="100000"/>
                        </a:lnSpc>
                        <a:spcBef>
                          <a:spcPts val="0"/>
                        </a:spcBef>
                        <a:spcAft>
                          <a:spcPts val="0"/>
                        </a:spcAft>
                        <a:buClrTx/>
                        <a:buSzTx/>
                        <a:buFontTx/>
                        <a:buNone/>
                        <a:tabLst/>
                        <a:defRPr/>
                      </a:pPr>
                      <a:endParaRPr lang="en-GB" sz="800" b="1" i="0" baseline="0" dirty="0">
                        <a:latin typeface="Verdana" pitchFamily="34" charset="0"/>
                      </a:endParaRPr>
                    </a:p>
                    <a:p>
                      <a:pPr marL="0" marR="0" indent="0" algn="l" defTabSz="1042993" rtl="0" eaLnBrk="1" fontAlgn="auto" latinLnBrk="0" hangingPunct="1">
                        <a:lnSpc>
                          <a:spcPct val="100000"/>
                        </a:lnSpc>
                        <a:spcBef>
                          <a:spcPts val="0"/>
                        </a:spcBef>
                        <a:spcAft>
                          <a:spcPts val="0"/>
                        </a:spcAft>
                        <a:buClrTx/>
                        <a:buSzTx/>
                        <a:buFontTx/>
                        <a:buNone/>
                        <a:tabLst/>
                        <a:defRPr/>
                      </a:pPr>
                      <a:endParaRPr lang="en-GB" sz="800" b="1" i="0" baseline="0" dirty="0">
                        <a:latin typeface="Verdana" pitchFamily="34" charset="0"/>
                      </a:endParaRPr>
                    </a:p>
                    <a:p>
                      <a:pPr marL="0" marR="0" indent="0" algn="ctr" defTabSz="1042993" rtl="0" eaLnBrk="1" fontAlgn="auto" latinLnBrk="0" hangingPunct="1">
                        <a:lnSpc>
                          <a:spcPct val="100000"/>
                        </a:lnSpc>
                        <a:spcBef>
                          <a:spcPts val="0"/>
                        </a:spcBef>
                        <a:spcAft>
                          <a:spcPts val="0"/>
                        </a:spcAft>
                        <a:buClrTx/>
                        <a:buSzTx/>
                        <a:buFontTx/>
                        <a:buNone/>
                        <a:tabLst/>
                        <a:defRPr/>
                      </a:pPr>
                      <a:r>
                        <a:rPr lang="en-GB" sz="800" b="1" i="0" u="sng" baseline="0" dirty="0">
                          <a:latin typeface="Verdana" pitchFamily="34" charset="0"/>
                        </a:rPr>
                        <a:t>Wk40</a:t>
                      </a:r>
                      <a:endParaRPr lang="en-GB" sz="800" b="0" i="0" u="sng" baseline="0" dirty="0">
                        <a:latin typeface="Verdana" pitchFamily="34" charset="0"/>
                      </a:endParaRPr>
                    </a:p>
                    <a:p>
                      <a:endParaRPr lang="en-GB" dirty="0"/>
                    </a:p>
                  </a:txBody>
                  <a:tcPr marL="54000" marR="54000" marT="50408" marB="50408">
                    <a:cell3D prstMaterial="dkEdge">
                      <a:bevel/>
                      <a:lightRig rig="flood" dir="t"/>
                    </a:cell3D>
                    <a:solidFill>
                      <a:schemeClr val="bg1">
                        <a:lumMod val="95000"/>
                        <a:alpha val="25000"/>
                      </a:schemeClr>
                    </a:solidFill>
                  </a:tcPr>
                </a:tc>
                <a:extLst>
                  <a:ext uri="{0D108BD9-81ED-4DB2-BD59-A6C34878D82A}">
                    <a16:rowId xmlns:a16="http://schemas.microsoft.com/office/drawing/2014/main" val="10003"/>
                  </a:ext>
                </a:extLst>
              </a:tr>
              <a:tr h="1197209">
                <a:tc>
                  <a:txBody>
                    <a:bodyPr/>
                    <a:lstStyle/>
                    <a:p>
                      <a:r>
                        <a:rPr lang="en-GB" sz="800" b="1" i="0" baseline="0" dirty="0">
                          <a:latin typeface="Verdana" pitchFamily="34" charset="0"/>
                        </a:rPr>
                        <a:t> </a:t>
                      </a:r>
                    </a:p>
                    <a:p>
                      <a:endParaRPr lang="en-GB" sz="800" b="1" i="0" baseline="0" dirty="0">
                        <a:latin typeface="Verdana" pitchFamily="34" charset="0"/>
                      </a:endParaRPr>
                    </a:p>
                    <a:p>
                      <a:pPr algn="ctr"/>
                      <a:r>
                        <a:rPr lang="en-GB" sz="800" b="1" i="0" u="sng" baseline="0" dirty="0">
                          <a:latin typeface="Verdana" pitchFamily="34" charset="0"/>
                        </a:rPr>
                        <a:t>Wk41</a:t>
                      </a:r>
                      <a:endParaRPr lang="en-GB" sz="800" b="0" i="0" u="sng" baseline="0" dirty="0">
                        <a:latin typeface="Verdana"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a:latin typeface="Verdana" pitchFamily="34" charset="0"/>
                      </a:endParaRPr>
                    </a:p>
                    <a:p>
                      <a:endParaRPr lang="en-GB" sz="800" b="1" i="0" baseline="0" dirty="0">
                        <a:latin typeface="Verdana" pitchFamily="34" charset="0"/>
                      </a:endParaRPr>
                    </a:p>
                    <a:p>
                      <a:pPr algn="ctr"/>
                      <a:r>
                        <a:rPr lang="en-GB" sz="800" b="1" i="0" u="sng" baseline="0" dirty="0">
                          <a:latin typeface="Verdana" pitchFamily="34" charset="0"/>
                        </a:rPr>
                        <a:t>Wk42</a:t>
                      </a:r>
                      <a:endParaRPr lang="en-GB" sz="800" b="0" i="0" u="sng" baseline="0" dirty="0">
                        <a:latin typeface="Verdana"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a:latin typeface="Verdana" pitchFamily="34" charset="0"/>
                      </a:endParaRPr>
                    </a:p>
                    <a:p>
                      <a:endParaRPr lang="en-GB" sz="800" b="1" i="0" baseline="0" dirty="0">
                        <a:latin typeface="Verdana" pitchFamily="34" charset="0"/>
                      </a:endParaRPr>
                    </a:p>
                    <a:p>
                      <a:pPr algn="ctr"/>
                      <a:r>
                        <a:rPr lang="en-GB" sz="800" b="1" i="0" u="sng" baseline="0" dirty="0">
                          <a:latin typeface="Verdana" pitchFamily="34" charset="0"/>
                        </a:rPr>
                        <a:t>Wk43</a:t>
                      </a:r>
                      <a:endParaRPr lang="en-GB" sz="800" b="0" i="0" u="sng" baseline="0" dirty="0">
                        <a:latin typeface="Verdana"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a:latin typeface="Verdana" pitchFamily="34" charset="0"/>
                      </a:endParaRPr>
                    </a:p>
                    <a:p>
                      <a:endParaRPr lang="en-GB" sz="800" b="1" i="0" baseline="0" dirty="0">
                        <a:latin typeface="Verdana" pitchFamily="34" charset="0"/>
                      </a:endParaRPr>
                    </a:p>
                    <a:p>
                      <a:pPr algn="ctr"/>
                      <a:r>
                        <a:rPr lang="en-GB" sz="800" b="1" i="0" u="sng" baseline="0" dirty="0">
                          <a:latin typeface="Verdana" pitchFamily="34" charset="0"/>
                        </a:rPr>
                        <a:t>Wk44</a:t>
                      </a:r>
                      <a:endParaRPr lang="en-GB" sz="800" b="0" i="0" u="sng" baseline="0" dirty="0">
                        <a:latin typeface="Verdana"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pPr marL="0" marR="0" indent="0" algn="l" defTabSz="1042993" rtl="0" eaLnBrk="1" fontAlgn="auto" latinLnBrk="0" hangingPunct="1">
                        <a:lnSpc>
                          <a:spcPct val="100000"/>
                        </a:lnSpc>
                        <a:spcBef>
                          <a:spcPts val="0"/>
                        </a:spcBef>
                        <a:spcAft>
                          <a:spcPts val="0"/>
                        </a:spcAft>
                        <a:buClrTx/>
                        <a:buSzTx/>
                        <a:buFontTx/>
                        <a:buNone/>
                        <a:tabLst/>
                        <a:defRPr/>
                      </a:pPr>
                      <a:endParaRPr lang="en-GB" sz="800" b="1" i="0" baseline="0" dirty="0">
                        <a:latin typeface="Verdana" pitchFamily="34" charset="0"/>
                      </a:endParaRPr>
                    </a:p>
                    <a:p>
                      <a:pPr marL="0" marR="0" indent="0" algn="l" defTabSz="1042993" rtl="0" eaLnBrk="1" fontAlgn="auto" latinLnBrk="0" hangingPunct="1">
                        <a:lnSpc>
                          <a:spcPct val="100000"/>
                        </a:lnSpc>
                        <a:spcBef>
                          <a:spcPts val="0"/>
                        </a:spcBef>
                        <a:spcAft>
                          <a:spcPts val="0"/>
                        </a:spcAft>
                        <a:buClrTx/>
                        <a:buSzTx/>
                        <a:buFontTx/>
                        <a:buNone/>
                        <a:tabLst/>
                        <a:defRPr/>
                      </a:pPr>
                      <a:endParaRPr lang="en-GB" sz="800" b="1" i="0" baseline="0" dirty="0">
                        <a:latin typeface="Verdana" pitchFamily="34" charset="0"/>
                      </a:endParaRPr>
                    </a:p>
                    <a:p>
                      <a:pPr marL="0" marR="0" indent="0" algn="ctr" defTabSz="1042993" rtl="0" eaLnBrk="1" fontAlgn="auto" latinLnBrk="0" hangingPunct="1">
                        <a:lnSpc>
                          <a:spcPct val="100000"/>
                        </a:lnSpc>
                        <a:spcBef>
                          <a:spcPts val="0"/>
                        </a:spcBef>
                        <a:spcAft>
                          <a:spcPts val="0"/>
                        </a:spcAft>
                        <a:buClrTx/>
                        <a:buSzTx/>
                        <a:buFontTx/>
                        <a:buNone/>
                        <a:tabLst/>
                        <a:defRPr/>
                      </a:pPr>
                      <a:r>
                        <a:rPr lang="en-GB" sz="800" b="1" i="0" u="sng" baseline="0" dirty="0">
                          <a:latin typeface="Verdana" pitchFamily="34" charset="0"/>
                        </a:rPr>
                        <a:t>Wk45</a:t>
                      </a:r>
                      <a:endParaRPr lang="en-GB" sz="800" b="0" i="0" u="sng" baseline="0" dirty="0">
                        <a:latin typeface="Verdana" pitchFamily="34" charset="0"/>
                      </a:endParaRPr>
                    </a:p>
                    <a:p>
                      <a:endParaRPr lang="en-GB" dirty="0"/>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a:latin typeface="Verdana"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a:latin typeface="Verdana"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a:latin typeface="Verdana"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a:latin typeface="Verdana" pitchFamily="34" charset="0"/>
                      </a:endParaRPr>
                    </a:p>
                  </a:txBody>
                  <a:tcPr marL="54000" marR="54000" marT="50408" marB="50408">
                    <a:cell3D prstMaterial="dkEdge">
                      <a:bevel/>
                      <a:lightRig rig="flood" dir="t"/>
                    </a:cell3D>
                    <a:solidFill>
                      <a:schemeClr val="bg1">
                        <a:lumMod val="95000"/>
                        <a:alpha val="25000"/>
                      </a:schemeClr>
                    </a:solidFill>
                  </a:tcPr>
                </a:tc>
                <a:tc>
                  <a:txBody>
                    <a:bodyPr/>
                    <a:lstStyle/>
                    <a:p>
                      <a:endParaRPr lang="en-GB" sz="800" b="1" i="0" baseline="0" dirty="0">
                        <a:latin typeface="Verdana" pitchFamily="34" charset="0"/>
                      </a:endParaRPr>
                    </a:p>
                  </a:txBody>
                  <a:tcPr marL="54000" marR="54000" marT="50408" marB="50408">
                    <a:cell3D prstMaterial="dkEdge">
                      <a:bevel/>
                      <a:lightRig rig="flood" dir="t"/>
                    </a:cell3D>
                    <a:solidFill>
                      <a:schemeClr val="bg1">
                        <a:lumMod val="95000"/>
                        <a:alpha val="25000"/>
                      </a:schemeClr>
                    </a:solidFill>
                  </a:tcPr>
                </a:tc>
                <a:extLst>
                  <a:ext uri="{0D108BD9-81ED-4DB2-BD59-A6C34878D82A}">
                    <a16:rowId xmlns:a16="http://schemas.microsoft.com/office/drawing/2014/main" val="10004"/>
                  </a:ext>
                </a:extLst>
              </a:tr>
            </a:tbl>
          </a:graphicData>
        </a:graphic>
      </p:graphicFrame>
      <p:sp>
        <p:nvSpPr>
          <p:cNvPr id="1028" name="TextBox 4"/>
          <p:cNvSpPr txBox="1">
            <a:spLocks noChangeArrowheads="1"/>
          </p:cNvSpPr>
          <p:nvPr/>
        </p:nvSpPr>
        <p:spPr bwMode="auto">
          <a:xfrm>
            <a:off x="125413" y="1189038"/>
            <a:ext cx="4103687" cy="179387"/>
          </a:xfrm>
          <a:prstGeom prst="rect">
            <a:avLst/>
          </a:prstGeom>
          <a:solidFill>
            <a:schemeClr val="bg1"/>
          </a:solidFill>
          <a:ln w="9525">
            <a:solidFill>
              <a:schemeClr val="tx1"/>
            </a:solidFill>
            <a:miter lim="800000"/>
            <a:headEnd/>
            <a:tailEnd/>
          </a:ln>
        </p:spPr>
        <p:txBody>
          <a:bodyPr anchor="ctr" anchorCtr="1">
            <a:spAutoFit/>
          </a:bodyPr>
          <a:lstStyle>
            <a:lvl1pPr eaLnBrk="0" hangingPunct="0">
              <a:defRPr sz="2100">
                <a:solidFill>
                  <a:schemeClr val="tx1"/>
                </a:solidFill>
                <a:latin typeface="Arial" charset="0"/>
              </a:defRPr>
            </a:lvl1pPr>
            <a:lvl2pPr marL="742950" indent="-285750" eaLnBrk="0" hangingPunct="0">
              <a:defRPr sz="2100">
                <a:solidFill>
                  <a:schemeClr val="tx1"/>
                </a:solidFill>
                <a:latin typeface="Arial" charset="0"/>
              </a:defRPr>
            </a:lvl2pPr>
            <a:lvl3pPr marL="1143000" indent="-228600" eaLnBrk="0" hangingPunct="0">
              <a:defRPr sz="2100">
                <a:solidFill>
                  <a:schemeClr val="tx1"/>
                </a:solidFill>
                <a:latin typeface="Arial" charset="0"/>
              </a:defRPr>
            </a:lvl3pPr>
            <a:lvl4pPr marL="1600200" indent="-228600" eaLnBrk="0" hangingPunct="0">
              <a:defRPr sz="2100">
                <a:solidFill>
                  <a:schemeClr val="tx1"/>
                </a:solidFill>
                <a:latin typeface="Arial" charset="0"/>
              </a:defRPr>
            </a:lvl4pPr>
            <a:lvl5pPr marL="2057400" indent="-228600" eaLnBrk="0" hangingPunct="0">
              <a:defRPr sz="2100">
                <a:solidFill>
                  <a:schemeClr val="tx1"/>
                </a:solidFill>
                <a:latin typeface="Arial" charset="0"/>
              </a:defRPr>
            </a:lvl5pPr>
            <a:lvl6pPr marL="2514600" indent="-228600" defTabSz="1042988" eaLnBrk="0" fontAlgn="base" hangingPunct="0">
              <a:spcBef>
                <a:spcPct val="0"/>
              </a:spcBef>
              <a:spcAft>
                <a:spcPct val="0"/>
              </a:spcAft>
              <a:defRPr sz="2100">
                <a:solidFill>
                  <a:schemeClr val="tx1"/>
                </a:solidFill>
                <a:latin typeface="Arial" charset="0"/>
              </a:defRPr>
            </a:lvl6pPr>
            <a:lvl7pPr marL="2971800" indent="-228600" defTabSz="1042988" eaLnBrk="0" fontAlgn="base" hangingPunct="0">
              <a:spcBef>
                <a:spcPct val="0"/>
              </a:spcBef>
              <a:spcAft>
                <a:spcPct val="0"/>
              </a:spcAft>
              <a:defRPr sz="2100">
                <a:solidFill>
                  <a:schemeClr val="tx1"/>
                </a:solidFill>
                <a:latin typeface="Arial" charset="0"/>
              </a:defRPr>
            </a:lvl7pPr>
            <a:lvl8pPr marL="3429000" indent="-228600" defTabSz="1042988" eaLnBrk="0" fontAlgn="base" hangingPunct="0">
              <a:spcBef>
                <a:spcPct val="0"/>
              </a:spcBef>
              <a:spcAft>
                <a:spcPct val="0"/>
              </a:spcAft>
              <a:defRPr sz="2100">
                <a:solidFill>
                  <a:schemeClr val="tx1"/>
                </a:solidFill>
                <a:latin typeface="Arial" charset="0"/>
              </a:defRPr>
            </a:lvl8pPr>
            <a:lvl9pPr marL="3886200" indent="-228600" defTabSz="1042988" eaLnBrk="0" fontAlgn="base" hangingPunct="0">
              <a:spcBef>
                <a:spcPct val="0"/>
              </a:spcBef>
              <a:spcAft>
                <a:spcPct val="0"/>
              </a:spcAft>
              <a:defRPr sz="2100">
                <a:solidFill>
                  <a:schemeClr val="tx1"/>
                </a:solidFill>
                <a:latin typeface="Arial" charset="0"/>
              </a:defRPr>
            </a:lvl9pPr>
          </a:lstStyle>
          <a:p>
            <a:pPr eaLnBrk="1" hangingPunct="1">
              <a:defRPr/>
            </a:pPr>
            <a:r>
              <a:rPr lang="en-GB" sz="1000" b="1" dirty="0">
                <a:cs typeface="+mn-cs"/>
              </a:rPr>
              <a:t>SEPTEMBER</a:t>
            </a:r>
          </a:p>
        </p:txBody>
      </p:sp>
      <p:sp>
        <p:nvSpPr>
          <p:cNvPr id="1029" name="TextBox 5"/>
          <p:cNvSpPr txBox="1">
            <a:spLocks noChangeArrowheads="1"/>
          </p:cNvSpPr>
          <p:nvPr/>
        </p:nvSpPr>
        <p:spPr bwMode="auto">
          <a:xfrm>
            <a:off x="4211638" y="1187450"/>
            <a:ext cx="4645025" cy="180975"/>
          </a:xfrm>
          <a:prstGeom prst="rect">
            <a:avLst/>
          </a:prstGeom>
          <a:solidFill>
            <a:schemeClr val="tx1"/>
          </a:solidFill>
          <a:ln w="9525">
            <a:solidFill>
              <a:schemeClr val="tx1"/>
            </a:solidFill>
            <a:miter lim="800000"/>
            <a:headEnd/>
            <a:tailEnd/>
          </a:ln>
        </p:spPr>
        <p:txBody>
          <a:bodyPr anchor="ctr" anchorCtr="1">
            <a:spAutoFit/>
          </a:bodyPr>
          <a:lstStyle>
            <a:lvl1pPr eaLnBrk="0" hangingPunct="0">
              <a:defRPr sz="2100">
                <a:solidFill>
                  <a:schemeClr val="tx1"/>
                </a:solidFill>
                <a:latin typeface="Arial" charset="0"/>
              </a:defRPr>
            </a:lvl1pPr>
            <a:lvl2pPr marL="742950" indent="-285750" eaLnBrk="0" hangingPunct="0">
              <a:defRPr sz="2100">
                <a:solidFill>
                  <a:schemeClr val="tx1"/>
                </a:solidFill>
                <a:latin typeface="Arial" charset="0"/>
              </a:defRPr>
            </a:lvl2pPr>
            <a:lvl3pPr marL="1143000" indent="-228600" eaLnBrk="0" hangingPunct="0">
              <a:defRPr sz="2100">
                <a:solidFill>
                  <a:schemeClr val="tx1"/>
                </a:solidFill>
                <a:latin typeface="Arial" charset="0"/>
              </a:defRPr>
            </a:lvl3pPr>
            <a:lvl4pPr marL="1600200" indent="-228600" eaLnBrk="0" hangingPunct="0">
              <a:defRPr sz="2100">
                <a:solidFill>
                  <a:schemeClr val="tx1"/>
                </a:solidFill>
                <a:latin typeface="Arial" charset="0"/>
              </a:defRPr>
            </a:lvl4pPr>
            <a:lvl5pPr marL="2057400" indent="-228600" eaLnBrk="0" hangingPunct="0">
              <a:defRPr sz="2100">
                <a:solidFill>
                  <a:schemeClr val="tx1"/>
                </a:solidFill>
                <a:latin typeface="Arial" charset="0"/>
              </a:defRPr>
            </a:lvl5pPr>
            <a:lvl6pPr marL="2514600" indent="-228600" defTabSz="1042988" eaLnBrk="0" fontAlgn="base" hangingPunct="0">
              <a:spcBef>
                <a:spcPct val="0"/>
              </a:spcBef>
              <a:spcAft>
                <a:spcPct val="0"/>
              </a:spcAft>
              <a:defRPr sz="2100">
                <a:solidFill>
                  <a:schemeClr val="tx1"/>
                </a:solidFill>
                <a:latin typeface="Arial" charset="0"/>
              </a:defRPr>
            </a:lvl6pPr>
            <a:lvl7pPr marL="2971800" indent="-228600" defTabSz="1042988" eaLnBrk="0" fontAlgn="base" hangingPunct="0">
              <a:spcBef>
                <a:spcPct val="0"/>
              </a:spcBef>
              <a:spcAft>
                <a:spcPct val="0"/>
              </a:spcAft>
              <a:defRPr sz="2100">
                <a:solidFill>
                  <a:schemeClr val="tx1"/>
                </a:solidFill>
                <a:latin typeface="Arial" charset="0"/>
              </a:defRPr>
            </a:lvl7pPr>
            <a:lvl8pPr marL="3429000" indent="-228600" defTabSz="1042988" eaLnBrk="0" fontAlgn="base" hangingPunct="0">
              <a:spcBef>
                <a:spcPct val="0"/>
              </a:spcBef>
              <a:spcAft>
                <a:spcPct val="0"/>
              </a:spcAft>
              <a:defRPr sz="2100">
                <a:solidFill>
                  <a:schemeClr val="tx1"/>
                </a:solidFill>
                <a:latin typeface="Arial" charset="0"/>
              </a:defRPr>
            </a:lvl8pPr>
            <a:lvl9pPr marL="3886200" indent="-228600" defTabSz="1042988" eaLnBrk="0" fontAlgn="base" hangingPunct="0">
              <a:spcBef>
                <a:spcPct val="0"/>
              </a:spcBef>
              <a:spcAft>
                <a:spcPct val="0"/>
              </a:spcAft>
              <a:defRPr sz="2100">
                <a:solidFill>
                  <a:schemeClr val="tx1"/>
                </a:solidFill>
                <a:latin typeface="Arial" charset="0"/>
              </a:defRPr>
            </a:lvl9pPr>
          </a:lstStyle>
          <a:p>
            <a:pPr eaLnBrk="1" hangingPunct="1">
              <a:defRPr/>
            </a:pPr>
            <a:r>
              <a:rPr lang="en-GB" sz="1000" b="1" dirty="0">
                <a:solidFill>
                  <a:schemeClr val="bg1"/>
                </a:solidFill>
                <a:cs typeface="+mn-cs"/>
              </a:rPr>
              <a:t>OCTOBER</a:t>
            </a:r>
          </a:p>
        </p:txBody>
      </p:sp>
      <p:sp>
        <p:nvSpPr>
          <p:cNvPr id="1030" name="TextBox 7"/>
          <p:cNvSpPr txBox="1">
            <a:spLocks noChangeArrowheads="1"/>
          </p:cNvSpPr>
          <p:nvPr/>
        </p:nvSpPr>
        <p:spPr bwMode="auto">
          <a:xfrm>
            <a:off x="8856663" y="1187450"/>
            <a:ext cx="1709737" cy="180975"/>
          </a:xfrm>
          <a:prstGeom prst="rect">
            <a:avLst/>
          </a:prstGeom>
          <a:solidFill>
            <a:schemeClr val="bg1"/>
          </a:solidFill>
          <a:ln w="9525">
            <a:solidFill>
              <a:schemeClr val="tx1"/>
            </a:solidFill>
            <a:miter lim="800000"/>
            <a:headEnd/>
            <a:tailEnd/>
          </a:ln>
        </p:spPr>
        <p:txBody>
          <a:bodyPr anchor="ctr" anchorCtr="1">
            <a:spAutoFit/>
          </a:bodyPr>
          <a:lstStyle>
            <a:lvl1pPr eaLnBrk="0" hangingPunct="0">
              <a:defRPr sz="2100">
                <a:solidFill>
                  <a:schemeClr val="tx1"/>
                </a:solidFill>
                <a:latin typeface="Arial" charset="0"/>
              </a:defRPr>
            </a:lvl1pPr>
            <a:lvl2pPr marL="742950" indent="-285750" eaLnBrk="0" hangingPunct="0">
              <a:defRPr sz="2100">
                <a:solidFill>
                  <a:schemeClr val="tx1"/>
                </a:solidFill>
                <a:latin typeface="Arial" charset="0"/>
              </a:defRPr>
            </a:lvl2pPr>
            <a:lvl3pPr marL="1143000" indent="-228600" eaLnBrk="0" hangingPunct="0">
              <a:defRPr sz="2100">
                <a:solidFill>
                  <a:schemeClr val="tx1"/>
                </a:solidFill>
                <a:latin typeface="Arial" charset="0"/>
              </a:defRPr>
            </a:lvl3pPr>
            <a:lvl4pPr marL="1600200" indent="-228600" eaLnBrk="0" hangingPunct="0">
              <a:defRPr sz="2100">
                <a:solidFill>
                  <a:schemeClr val="tx1"/>
                </a:solidFill>
                <a:latin typeface="Arial" charset="0"/>
              </a:defRPr>
            </a:lvl4pPr>
            <a:lvl5pPr marL="2057400" indent="-228600" eaLnBrk="0" hangingPunct="0">
              <a:defRPr sz="2100">
                <a:solidFill>
                  <a:schemeClr val="tx1"/>
                </a:solidFill>
                <a:latin typeface="Arial" charset="0"/>
              </a:defRPr>
            </a:lvl5pPr>
            <a:lvl6pPr marL="2514600" indent="-228600" defTabSz="1042988" eaLnBrk="0" fontAlgn="base" hangingPunct="0">
              <a:spcBef>
                <a:spcPct val="0"/>
              </a:spcBef>
              <a:spcAft>
                <a:spcPct val="0"/>
              </a:spcAft>
              <a:defRPr sz="2100">
                <a:solidFill>
                  <a:schemeClr val="tx1"/>
                </a:solidFill>
                <a:latin typeface="Arial" charset="0"/>
              </a:defRPr>
            </a:lvl6pPr>
            <a:lvl7pPr marL="2971800" indent="-228600" defTabSz="1042988" eaLnBrk="0" fontAlgn="base" hangingPunct="0">
              <a:spcBef>
                <a:spcPct val="0"/>
              </a:spcBef>
              <a:spcAft>
                <a:spcPct val="0"/>
              </a:spcAft>
              <a:defRPr sz="2100">
                <a:solidFill>
                  <a:schemeClr val="tx1"/>
                </a:solidFill>
                <a:latin typeface="Arial" charset="0"/>
              </a:defRPr>
            </a:lvl7pPr>
            <a:lvl8pPr marL="3429000" indent="-228600" defTabSz="1042988" eaLnBrk="0" fontAlgn="base" hangingPunct="0">
              <a:spcBef>
                <a:spcPct val="0"/>
              </a:spcBef>
              <a:spcAft>
                <a:spcPct val="0"/>
              </a:spcAft>
              <a:defRPr sz="2100">
                <a:solidFill>
                  <a:schemeClr val="tx1"/>
                </a:solidFill>
                <a:latin typeface="Arial" charset="0"/>
              </a:defRPr>
            </a:lvl8pPr>
            <a:lvl9pPr marL="3886200" indent="-228600" defTabSz="1042988" eaLnBrk="0" fontAlgn="base" hangingPunct="0">
              <a:spcBef>
                <a:spcPct val="0"/>
              </a:spcBef>
              <a:spcAft>
                <a:spcPct val="0"/>
              </a:spcAft>
              <a:defRPr sz="2100">
                <a:solidFill>
                  <a:schemeClr val="tx1"/>
                </a:solidFill>
                <a:latin typeface="Arial" charset="0"/>
              </a:defRPr>
            </a:lvl9pPr>
          </a:lstStyle>
          <a:p>
            <a:pPr eaLnBrk="1" hangingPunct="1">
              <a:defRPr/>
            </a:pPr>
            <a:r>
              <a:rPr lang="en-GB" sz="1000" b="1" dirty="0">
                <a:cs typeface="+mn-cs"/>
              </a:rPr>
              <a:t>NOVEMBER</a:t>
            </a:r>
          </a:p>
        </p:txBody>
      </p:sp>
      <p:sp>
        <p:nvSpPr>
          <p:cNvPr id="1031" name="TextBox 8"/>
          <p:cNvSpPr txBox="1">
            <a:spLocks noChangeArrowheads="1"/>
          </p:cNvSpPr>
          <p:nvPr/>
        </p:nvSpPr>
        <p:spPr bwMode="auto">
          <a:xfrm>
            <a:off x="107950" y="2376488"/>
            <a:ext cx="2700338" cy="179387"/>
          </a:xfrm>
          <a:prstGeom prst="rect">
            <a:avLst/>
          </a:prstGeom>
          <a:solidFill>
            <a:schemeClr val="bg1"/>
          </a:solidFill>
          <a:ln w="9525">
            <a:solidFill>
              <a:schemeClr val="tx1"/>
            </a:solidFill>
            <a:miter lim="800000"/>
            <a:headEnd/>
            <a:tailEnd/>
          </a:ln>
        </p:spPr>
        <p:txBody>
          <a:bodyPr anchor="ctr" anchorCtr="1">
            <a:spAutoFit/>
          </a:bodyPr>
          <a:lstStyle>
            <a:lvl1pPr eaLnBrk="0" hangingPunct="0">
              <a:defRPr sz="2100">
                <a:solidFill>
                  <a:schemeClr val="tx1"/>
                </a:solidFill>
                <a:latin typeface="Arial" charset="0"/>
              </a:defRPr>
            </a:lvl1pPr>
            <a:lvl2pPr marL="742950" indent="-285750" eaLnBrk="0" hangingPunct="0">
              <a:defRPr sz="2100">
                <a:solidFill>
                  <a:schemeClr val="tx1"/>
                </a:solidFill>
                <a:latin typeface="Arial" charset="0"/>
              </a:defRPr>
            </a:lvl2pPr>
            <a:lvl3pPr marL="1143000" indent="-228600" eaLnBrk="0" hangingPunct="0">
              <a:defRPr sz="2100">
                <a:solidFill>
                  <a:schemeClr val="tx1"/>
                </a:solidFill>
                <a:latin typeface="Arial" charset="0"/>
              </a:defRPr>
            </a:lvl3pPr>
            <a:lvl4pPr marL="1600200" indent="-228600" eaLnBrk="0" hangingPunct="0">
              <a:defRPr sz="2100">
                <a:solidFill>
                  <a:schemeClr val="tx1"/>
                </a:solidFill>
                <a:latin typeface="Arial" charset="0"/>
              </a:defRPr>
            </a:lvl4pPr>
            <a:lvl5pPr marL="2057400" indent="-228600" eaLnBrk="0" hangingPunct="0">
              <a:defRPr sz="2100">
                <a:solidFill>
                  <a:schemeClr val="tx1"/>
                </a:solidFill>
                <a:latin typeface="Arial" charset="0"/>
              </a:defRPr>
            </a:lvl5pPr>
            <a:lvl6pPr marL="2514600" indent="-228600" defTabSz="1042988" eaLnBrk="0" fontAlgn="base" hangingPunct="0">
              <a:spcBef>
                <a:spcPct val="0"/>
              </a:spcBef>
              <a:spcAft>
                <a:spcPct val="0"/>
              </a:spcAft>
              <a:defRPr sz="2100">
                <a:solidFill>
                  <a:schemeClr val="tx1"/>
                </a:solidFill>
                <a:latin typeface="Arial" charset="0"/>
              </a:defRPr>
            </a:lvl6pPr>
            <a:lvl7pPr marL="2971800" indent="-228600" defTabSz="1042988" eaLnBrk="0" fontAlgn="base" hangingPunct="0">
              <a:spcBef>
                <a:spcPct val="0"/>
              </a:spcBef>
              <a:spcAft>
                <a:spcPct val="0"/>
              </a:spcAft>
              <a:defRPr sz="2100">
                <a:solidFill>
                  <a:schemeClr val="tx1"/>
                </a:solidFill>
                <a:latin typeface="Arial" charset="0"/>
              </a:defRPr>
            </a:lvl7pPr>
            <a:lvl8pPr marL="3429000" indent="-228600" defTabSz="1042988" eaLnBrk="0" fontAlgn="base" hangingPunct="0">
              <a:spcBef>
                <a:spcPct val="0"/>
              </a:spcBef>
              <a:spcAft>
                <a:spcPct val="0"/>
              </a:spcAft>
              <a:defRPr sz="2100">
                <a:solidFill>
                  <a:schemeClr val="tx1"/>
                </a:solidFill>
                <a:latin typeface="Arial" charset="0"/>
              </a:defRPr>
            </a:lvl8pPr>
            <a:lvl9pPr marL="3886200" indent="-228600" defTabSz="1042988" eaLnBrk="0" fontAlgn="base" hangingPunct="0">
              <a:spcBef>
                <a:spcPct val="0"/>
              </a:spcBef>
              <a:spcAft>
                <a:spcPct val="0"/>
              </a:spcAft>
              <a:defRPr sz="2100">
                <a:solidFill>
                  <a:schemeClr val="tx1"/>
                </a:solidFill>
                <a:latin typeface="Arial" charset="0"/>
              </a:defRPr>
            </a:lvl9pPr>
          </a:lstStyle>
          <a:p>
            <a:pPr eaLnBrk="1" hangingPunct="1">
              <a:defRPr/>
            </a:pPr>
            <a:r>
              <a:rPr lang="en-GB" sz="1000" b="1" dirty="0">
                <a:cs typeface="+mn-cs"/>
              </a:rPr>
              <a:t>NOVEMBER</a:t>
            </a:r>
          </a:p>
        </p:txBody>
      </p:sp>
      <p:sp>
        <p:nvSpPr>
          <p:cNvPr id="1032" name="TextBox 9"/>
          <p:cNvSpPr txBox="1">
            <a:spLocks noChangeArrowheads="1"/>
          </p:cNvSpPr>
          <p:nvPr/>
        </p:nvSpPr>
        <p:spPr bwMode="auto">
          <a:xfrm>
            <a:off x="2808288" y="2376488"/>
            <a:ext cx="4498975" cy="179387"/>
          </a:xfrm>
          <a:prstGeom prst="rect">
            <a:avLst/>
          </a:prstGeom>
          <a:solidFill>
            <a:schemeClr val="tx1"/>
          </a:solidFill>
          <a:ln w="9525">
            <a:solidFill>
              <a:schemeClr val="tx1"/>
            </a:solidFill>
            <a:miter lim="800000"/>
            <a:headEnd/>
            <a:tailEnd/>
          </a:ln>
        </p:spPr>
        <p:txBody>
          <a:bodyPr anchor="ctr" anchorCtr="1">
            <a:spAutoFit/>
          </a:bodyPr>
          <a:lstStyle>
            <a:lvl1pPr eaLnBrk="0" hangingPunct="0">
              <a:defRPr sz="2100">
                <a:solidFill>
                  <a:schemeClr val="tx1"/>
                </a:solidFill>
                <a:latin typeface="Arial" charset="0"/>
              </a:defRPr>
            </a:lvl1pPr>
            <a:lvl2pPr marL="742950" indent="-285750" eaLnBrk="0" hangingPunct="0">
              <a:defRPr sz="2100">
                <a:solidFill>
                  <a:schemeClr val="tx1"/>
                </a:solidFill>
                <a:latin typeface="Arial" charset="0"/>
              </a:defRPr>
            </a:lvl2pPr>
            <a:lvl3pPr marL="1143000" indent="-228600" eaLnBrk="0" hangingPunct="0">
              <a:defRPr sz="2100">
                <a:solidFill>
                  <a:schemeClr val="tx1"/>
                </a:solidFill>
                <a:latin typeface="Arial" charset="0"/>
              </a:defRPr>
            </a:lvl3pPr>
            <a:lvl4pPr marL="1600200" indent="-228600" eaLnBrk="0" hangingPunct="0">
              <a:defRPr sz="2100">
                <a:solidFill>
                  <a:schemeClr val="tx1"/>
                </a:solidFill>
                <a:latin typeface="Arial" charset="0"/>
              </a:defRPr>
            </a:lvl4pPr>
            <a:lvl5pPr marL="2057400" indent="-228600" eaLnBrk="0" hangingPunct="0">
              <a:defRPr sz="2100">
                <a:solidFill>
                  <a:schemeClr val="tx1"/>
                </a:solidFill>
                <a:latin typeface="Arial" charset="0"/>
              </a:defRPr>
            </a:lvl5pPr>
            <a:lvl6pPr marL="2514600" indent="-228600" defTabSz="1042988" eaLnBrk="0" fontAlgn="base" hangingPunct="0">
              <a:spcBef>
                <a:spcPct val="0"/>
              </a:spcBef>
              <a:spcAft>
                <a:spcPct val="0"/>
              </a:spcAft>
              <a:defRPr sz="2100">
                <a:solidFill>
                  <a:schemeClr val="tx1"/>
                </a:solidFill>
                <a:latin typeface="Arial" charset="0"/>
              </a:defRPr>
            </a:lvl6pPr>
            <a:lvl7pPr marL="2971800" indent="-228600" defTabSz="1042988" eaLnBrk="0" fontAlgn="base" hangingPunct="0">
              <a:spcBef>
                <a:spcPct val="0"/>
              </a:spcBef>
              <a:spcAft>
                <a:spcPct val="0"/>
              </a:spcAft>
              <a:defRPr sz="2100">
                <a:solidFill>
                  <a:schemeClr val="tx1"/>
                </a:solidFill>
                <a:latin typeface="Arial" charset="0"/>
              </a:defRPr>
            </a:lvl7pPr>
            <a:lvl8pPr marL="3429000" indent="-228600" defTabSz="1042988" eaLnBrk="0" fontAlgn="base" hangingPunct="0">
              <a:spcBef>
                <a:spcPct val="0"/>
              </a:spcBef>
              <a:spcAft>
                <a:spcPct val="0"/>
              </a:spcAft>
              <a:defRPr sz="2100">
                <a:solidFill>
                  <a:schemeClr val="tx1"/>
                </a:solidFill>
                <a:latin typeface="Arial" charset="0"/>
              </a:defRPr>
            </a:lvl8pPr>
            <a:lvl9pPr marL="3886200" indent="-228600" defTabSz="1042988" eaLnBrk="0" fontAlgn="base" hangingPunct="0">
              <a:spcBef>
                <a:spcPct val="0"/>
              </a:spcBef>
              <a:spcAft>
                <a:spcPct val="0"/>
              </a:spcAft>
              <a:defRPr sz="2100">
                <a:solidFill>
                  <a:schemeClr val="tx1"/>
                </a:solidFill>
                <a:latin typeface="Arial" charset="0"/>
              </a:defRPr>
            </a:lvl9pPr>
          </a:lstStyle>
          <a:p>
            <a:pPr eaLnBrk="1" hangingPunct="1">
              <a:defRPr/>
            </a:pPr>
            <a:r>
              <a:rPr lang="en-GB" sz="1000" b="1" dirty="0">
                <a:solidFill>
                  <a:schemeClr val="bg1"/>
                </a:solidFill>
                <a:cs typeface="+mn-cs"/>
              </a:rPr>
              <a:t>DECEMBER</a:t>
            </a:r>
          </a:p>
        </p:txBody>
      </p:sp>
      <p:sp>
        <p:nvSpPr>
          <p:cNvPr id="1033" name="TextBox 10"/>
          <p:cNvSpPr txBox="1">
            <a:spLocks noChangeArrowheads="1"/>
          </p:cNvSpPr>
          <p:nvPr/>
        </p:nvSpPr>
        <p:spPr bwMode="auto">
          <a:xfrm>
            <a:off x="7289800" y="2376488"/>
            <a:ext cx="3276600" cy="179387"/>
          </a:xfrm>
          <a:prstGeom prst="rect">
            <a:avLst/>
          </a:prstGeom>
          <a:solidFill>
            <a:schemeClr val="bg1"/>
          </a:solidFill>
          <a:ln w="9525">
            <a:solidFill>
              <a:schemeClr val="tx1"/>
            </a:solidFill>
            <a:miter lim="800000"/>
            <a:headEnd/>
            <a:tailEnd/>
          </a:ln>
        </p:spPr>
        <p:txBody>
          <a:bodyPr anchor="ctr" anchorCtr="1">
            <a:spAutoFit/>
          </a:bodyPr>
          <a:lstStyle>
            <a:lvl1pPr eaLnBrk="0" hangingPunct="0">
              <a:defRPr sz="2100">
                <a:solidFill>
                  <a:schemeClr val="tx1"/>
                </a:solidFill>
                <a:latin typeface="Arial" charset="0"/>
              </a:defRPr>
            </a:lvl1pPr>
            <a:lvl2pPr marL="742950" indent="-285750" eaLnBrk="0" hangingPunct="0">
              <a:defRPr sz="2100">
                <a:solidFill>
                  <a:schemeClr val="tx1"/>
                </a:solidFill>
                <a:latin typeface="Arial" charset="0"/>
              </a:defRPr>
            </a:lvl2pPr>
            <a:lvl3pPr marL="1143000" indent="-228600" eaLnBrk="0" hangingPunct="0">
              <a:defRPr sz="2100">
                <a:solidFill>
                  <a:schemeClr val="tx1"/>
                </a:solidFill>
                <a:latin typeface="Arial" charset="0"/>
              </a:defRPr>
            </a:lvl3pPr>
            <a:lvl4pPr marL="1600200" indent="-228600" eaLnBrk="0" hangingPunct="0">
              <a:defRPr sz="2100">
                <a:solidFill>
                  <a:schemeClr val="tx1"/>
                </a:solidFill>
                <a:latin typeface="Arial" charset="0"/>
              </a:defRPr>
            </a:lvl4pPr>
            <a:lvl5pPr marL="2057400" indent="-228600" eaLnBrk="0" hangingPunct="0">
              <a:defRPr sz="2100">
                <a:solidFill>
                  <a:schemeClr val="tx1"/>
                </a:solidFill>
                <a:latin typeface="Arial" charset="0"/>
              </a:defRPr>
            </a:lvl5pPr>
            <a:lvl6pPr marL="2514600" indent="-228600" defTabSz="1042988" eaLnBrk="0" fontAlgn="base" hangingPunct="0">
              <a:spcBef>
                <a:spcPct val="0"/>
              </a:spcBef>
              <a:spcAft>
                <a:spcPct val="0"/>
              </a:spcAft>
              <a:defRPr sz="2100">
                <a:solidFill>
                  <a:schemeClr val="tx1"/>
                </a:solidFill>
                <a:latin typeface="Arial" charset="0"/>
              </a:defRPr>
            </a:lvl6pPr>
            <a:lvl7pPr marL="2971800" indent="-228600" defTabSz="1042988" eaLnBrk="0" fontAlgn="base" hangingPunct="0">
              <a:spcBef>
                <a:spcPct val="0"/>
              </a:spcBef>
              <a:spcAft>
                <a:spcPct val="0"/>
              </a:spcAft>
              <a:defRPr sz="2100">
                <a:solidFill>
                  <a:schemeClr val="tx1"/>
                </a:solidFill>
                <a:latin typeface="Arial" charset="0"/>
              </a:defRPr>
            </a:lvl7pPr>
            <a:lvl8pPr marL="3429000" indent="-228600" defTabSz="1042988" eaLnBrk="0" fontAlgn="base" hangingPunct="0">
              <a:spcBef>
                <a:spcPct val="0"/>
              </a:spcBef>
              <a:spcAft>
                <a:spcPct val="0"/>
              </a:spcAft>
              <a:defRPr sz="2100">
                <a:solidFill>
                  <a:schemeClr val="tx1"/>
                </a:solidFill>
                <a:latin typeface="Arial" charset="0"/>
              </a:defRPr>
            </a:lvl8pPr>
            <a:lvl9pPr marL="3886200" indent="-228600" defTabSz="1042988" eaLnBrk="0" fontAlgn="base" hangingPunct="0">
              <a:spcBef>
                <a:spcPct val="0"/>
              </a:spcBef>
              <a:spcAft>
                <a:spcPct val="0"/>
              </a:spcAft>
              <a:defRPr sz="2100">
                <a:solidFill>
                  <a:schemeClr val="tx1"/>
                </a:solidFill>
                <a:latin typeface="Arial" charset="0"/>
              </a:defRPr>
            </a:lvl9pPr>
          </a:lstStyle>
          <a:p>
            <a:pPr eaLnBrk="1" hangingPunct="1">
              <a:defRPr/>
            </a:pPr>
            <a:r>
              <a:rPr lang="en-GB" sz="1000" b="1" dirty="0">
                <a:cs typeface="+mn-cs"/>
              </a:rPr>
              <a:t>JANUARY</a:t>
            </a:r>
          </a:p>
        </p:txBody>
      </p:sp>
      <p:sp>
        <p:nvSpPr>
          <p:cNvPr id="1034" name="TextBox 11"/>
          <p:cNvSpPr txBox="1">
            <a:spLocks noChangeArrowheads="1"/>
          </p:cNvSpPr>
          <p:nvPr/>
        </p:nvSpPr>
        <p:spPr bwMode="auto">
          <a:xfrm>
            <a:off x="125413" y="3563938"/>
            <a:ext cx="1260475" cy="179387"/>
          </a:xfrm>
          <a:prstGeom prst="rect">
            <a:avLst/>
          </a:prstGeom>
          <a:solidFill>
            <a:schemeClr val="bg1"/>
          </a:solidFill>
          <a:ln w="9525">
            <a:solidFill>
              <a:schemeClr val="tx1"/>
            </a:solidFill>
            <a:miter lim="800000"/>
            <a:headEnd/>
            <a:tailEnd/>
          </a:ln>
        </p:spPr>
        <p:txBody>
          <a:bodyPr anchor="ctr" anchorCtr="1">
            <a:spAutoFit/>
          </a:bodyPr>
          <a:lstStyle>
            <a:lvl1pPr eaLnBrk="0" hangingPunct="0">
              <a:defRPr sz="2100">
                <a:solidFill>
                  <a:schemeClr val="tx1"/>
                </a:solidFill>
                <a:latin typeface="Arial" charset="0"/>
              </a:defRPr>
            </a:lvl1pPr>
            <a:lvl2pPr marL="742950" indent="-285750" eaLnBrk="0" hangingPunct="0">
              <a:defRPr sz="2100">
                <a:solidFill>
                  <a:schemeClr val="tx1"/>
                </a:solidFill>
                <a:latin typeface="Arial" charset="0"/>
              </a:defRPr>
            </a:lvl2pPr>
            <a:lvl3pPr marL="1143000" indent="-228600" eaLnBrk="0" hangingPunct="0">
              <a:defRPr sz="2100">
                <a:solidFill>
                  <a:schemeClr val="tx1"/>
                </a:solidFill>
                <a:latin typeface="Arial" charset="0"/>
              </a:defRPr>
            </a:lvl3pPr>
            <a:lvl4pPr marL="1600200" indent="-228600" eaLnBrk="0" hangingPunct="0">
              <a:defRPr sz="2100">
                <a:solidFill>
                  <a:schemeClr val="tx1"/>
                </a:solidFill>
                <a:latin typeface="Arial" charset="0"/>
              </a:defRPr>
            </a:lvl4pPr>
            <a:lvl5pPr marL="2057400" indent="-228600" eaLnBrk="0" hangingPunct="0">
              <a:defRPr sz="2100">
                <a:solidFill>
                  <a:schemeClr val="tx1"/>
                </a:solidFill>
                <a:latin typeface="Arial" charset="0"/>
              </a:defRPr>
            </a:lvl5pPr>
            <a:lvl6pPr marL="2514600" indent="-228600" defTabSz="1042988" eaLnBrk="0" fontAlgn="base" hangingPunct="0">
              <a:spcBef>
                <a:spcPct val="0"/>
              </a:spcBef>
              <a:spcAft>
                <a:spcPct val="0"/>
              </a:spcAft>
              <a:defRPr sz="2100">
                <a:solidFill>
                  <a:schemeClr val="tx1"/>
                </a:solidFill>
                <a:latin typeface="Arial" charset="0"/>
              </a:defRPr>
            </a:lvl6pPr>
            <a:lvl7pPr marL="2971800" indent="-228600" defTabSz="1042988" eaLnBrk="0" fontAlgn="base" hangingPunct="0">
              <a:spcBef>
                <a:spcPct val="0"/>
              </a:spcBef>
              <a:spcAft>
                <a:spcPct val="0"/>
              </a:spcAft>
              <a:defRPr sz="2100">
                <a:solidFill>
                  <a:schemeClr val="tx1"/>
                </a:solidFill>
                <a:latin typeface="Arial" charset="0"/>
              </a:defRPr>
            </a:lvl7pPr>
            <a:lvl8pPr marL="3429000" indent="-228600" defTabSz="1042988" eaLnBrk="0" fontAlgn="base" hangingPunct="0">
              <a:spcBef>
                <a:spcPct val="0"/>
              </a:spcBef>
              <a:spcAft>
                <a:spcPct val="0"/>
              </a:spcAft>
              <a:defRPr sz="2100">
                <a:solidFill>
                  <a:schemeClr val="tx1"/>
                </a:solidFill>
                <a:latin typeface="Arial" charset="0"/>
              </a:defRPr>
            </a:lvl8pPr>
            <a:lvl9pPr marL="3886200" indent="-228600" defTabSz="1042988" eaLnBrk="0" fontAlgn="base" hangingPunct="0">
              <a:spcBef>
                <a:spcPct val="0"/>
              </a:spcBef>
              <a:spcAft>
                <a:spcPct val="0"/>
              </a:spcAft>
              <a:defRPr sz="2100">
                <a:solidFill>
                  <a:schemeClr val="tx1"/>
                </a:solidFill>
                <a:latin typeface="Arial" charset="0"/>
              </a:defRPr>
            </a:lvl9pPr>
          </a:lstStyle>
          <a:p>
            <a:pPr eaLnBrk="1" hangingPunct="1">
              <a:defRPr/>
            </a:pPr>
            <a:r>
              <a:rPr lang="en-GB" sz="1000" b="1" dirty="0">
                <a:cs typeface="+mn-cs"/>
              </a:rPr>
              <a:t>JANUARY</a:t>
            </a:r>
          </a:p>
        </p:txBody>
      </p:sp>
      <p:sp>
        <p:nvSpPr>
          <p:cNvPr id="1035" name="TextBox 12"/>
          <p:cNvSpPr txBox="1">
            <a:spLocks noChangeArrowheads="1"/>
          </p:cNvSpPr>
          <p:nvPr/>
        </p:nvSpPr>
        <p:spPr bwMode="auto">
          <a:xfrm>
            <a:off x="1368425" y="3563938"/>
            <a:ext cx="4175125" cy="179387"/>
          </a:xfrm>
          <a:prstGeom prst="rect">
            <a:avLst/>
          </a:prstGeom>
          <a:solidFill>
            <a:schemeClr val="tx1"/>
          </a:solidFill>
          <a:ln w="9525">
            <a:solidFill>
              <a:schemeClr val="tx1"/>
            </a:solidFill>
            <a:miter lim="800000"/>
            <a:headEnd/>
            <a:tailEnd/>
          </a:ln>
        </p:spPr>
        <p:txBody>
          <a:bodyPr anchor="ctr" anchorCtr="1">
            <a:spAutoFit/>
          </a:bodyPr>
          <a:lstStyle>
            <a:lvl1pPr eaLnBrk="0" hangingPunct="0">
              <a:defRPr sz="2100">
                <a:solidFill>
                  <a:schemeClr val="tx1"/>
                </a:solidFill>
                <a:latin typeface="Arial" charset="0"/>
              </a:defRPr>
            </a:lvl1pPr>
            <a:lvl2pPr marL="742950" indent="-285750" eaLnBrk="0" hangingPunct="0">
              <a:defRPr sz="2100">
                <a:solidFill>
                  <a:schemeClr val="tx1"/>
                </a:solidFill>
                <a:latin typeface="Arial" charset="0"/>
              </a:defRPr>
            </a:lvl2pPr>
            <a:lvl3pPr marL="1143000" indent="-228600" eaLnBrk="0" hangingPunct="0">
              <a:defRPr sz="2100">
                <a:solidFill>
                  <a:schemeClr val="tx1"/>
                </a:solidFill>
                <a:latin typeface="Arial" charset="0"/>
              </a:defRPr>
            </a:lvl3pPr>
            <a:lvl4pPr marL="1600200" indent="-228600" eaLnBrk="0" hangingPunct="0">
              <a:defRPr sz="2100">
                <a:solidFill>
                  <a:schemeClr val="tx1"/>
                </a:solidFill>
                <a:latin typeface="Arial" charset="0"/>
              </a:defRPr>
            </a:lvl4pPr>
            <a:lvl5pPr marL="2057400" indent="-228600" eaLnBrk="0" hangingPunct="0">
              <a:defRPr sz="2100">
                <a:solidFill>
                  <a:schemeClr val="tx1"/>
                </a:solidFill>
                <a:latin typeface="Arial" charset="0"/>
              </a:defRPr>
            </a:lvl5pPr>
            <a:lvl6pPr marL="2514600" indent="-228600" defTabSz="1042988" eaLnBrk="0" fontAlgn="base" hangingPunct="0">
              <a:spcBef>
                <a:spcPct val="0"/>
              </a:spcBef>
              <a:spcAft>
                <a:spcPct val="0"/>
              </a:spcAft>
              <a:defRPr sz="2100">
                <a:solidFill>
                  <a:schemeClr val="tx1"/>
                </a:solidFill>
                <a:latin typeface="Arial" charset="0"/>
              </a:defRPr>
            </a:lvl6pPr>
            <a:lvl7pPr marL="2971800" indent="-228600" defTabSz="1042988" eaLnBrk="0" fontAlgn="base" hangingPunct="0">
              <a:spcBef>
                <a:spcPct val="0"/>
              </a:spcBef>
              <a:spcAft>
                <a:spcPct val="0"/>
              </a:spcAft>
              <a:defRPr sz="2100">
                <a:solidFill>
                  <a:schemeClr val="tx1"/>
                </a:solidFill>
                <a:latin typeface="Arial" charset="0"/>
              </a:defRPr>
            </a:lvl7pPr>
            <a:lvl8pPr marL="3429000" indent="-228600" defTabSz="1042988" eaLnBrk="0" fontAlgn="base" hangingPunct="0">
              <a:spcBef>
                <a:spcPct val="0"/>
              </a:spcBef>
              <a:spcAft>
                <a:spcPct val="0"/>
              </a:spcAft>
              <a:defRPr sz="2100">
                <a:solidFill>
                  <a:schemeClr val="tx1"/>
                </a:solidFill>
                <a:latin typeface="Arial" charset="0"/>
              </a:defRPr>
            </a:lvl8pPr>
            <a:lvl9pPr marL="3886200" indent="-228600" defTabSz="1042988" eaLnBrk="0" fontAlgn="base" hangingPunct="0">
              <a:spcBef>
                <a:spcPct val="0"/>
              </a:spcBef>
              <a:spcAft>
                <a:spcPct val="0"/>
              </a:spcAft>
              <a:defRPr sz="2100">
                <a:solidFill>
                  <a:schemeClr val="tx1"/>
                </a:solidFill>
                <a:latin typeface="Arial" charset="0"/>
              </a:defRPr>
            </a:lvl9pPr>
          </a:lstStyle>
          <a:p>
            <a:pPr eaLnBrk="1" hangingPunct="1">
              <a:defRPr/>
            </a:pPr>
            <a:r>
              <a:rPr lang="en-GB" sz="1000" b="1" dirty="0">
                <a:solidFill>
                  <a:schemeClr val="bg1"/>
                </a:solidFill>
                <a:cs typeface="+mn-cs"/>
              </a:rPr>
              <a:t>FEBRUARY</a:t>
            </a:r>
          </a:p>
        </p:txBody>
      </p:sp>
      <p:sp>
        <p:nvSpPr>
          <p:cNvPr id="1036" name="TextBox 13"/>
          <p:cNvSpPr txBox="1">
            <a:spLocks noChangeArrowheads="1"/>
          </p:cNvSpPr>
          <p:nvPr/>
        </p:nvSpPr>
        <p:spPr bwMode="auto">
          <a:xfrm>
            <a:off x="5543550" y="3563938"/>
            <a:ext cx="4500563" cy="179387"/>
          </a:xfrm>
          <a:prstGeom prst="rect">
            <a:avLst/>
          </a:prstGeom>
          <a:solidFill>
            <a:schemeClr val="bg1"/>
          </a:solidFill>
          <a:ln w="9525">
            <a:solidFill>
              <a:schemeClr val="tx1"/>
            </a:solidFill>
            <a:miter lim="800000"/>
            <a:headEnd/>
            <a:tailEnd/>
          </a:ln>
        </p:spPr>
        <p:txBody>
          <a:bodyPr anchor="ctr" anchorCtr="1">
            <a:spAutoFit/>
          </a:bodyPr>
          <a:lstStyle>
            <a:lvl1pPr eaLnBrk="0" hangingPunct="0">
              <a:defRPr sz="2100">
                <a:solidFill>
                  <a:schemeClr val="tx1"/>
                </a:solidFill>
                <a:latin typeface="Arial" charset="0"/>
              </a:defRPr>
            </a:lvl1pPr>
            <a:lvl2pPr marL="742950" indent="-285750" eaLnBrk="0" hangingPunct="0">
              <a:defRPr sz="2100">
                <a:solidFill>
                  <a:schemeClr val="tx1"/>
                </a:solidFill>
                <a:latin typeface="Arial" charset="0"/>
              </a:defRPr>
            </a:lvl2pPr>
            <a:lvl3pPr marL="1143000" indent="-228600" eaLnBrk="0" hangingPunct="0">
              <a:defRPr sz="2100">
                <a:solidFill>
                  <a:schemeClr val="tx1"/>
                </a:solidFill>
                <a:latin typeface="Arial" charset="0"/>
              </a:defRPr>
            </a:lvl3pPr>
            <a:lvl4pPr marL="1600200" indent="-228600" eaLnBrk="0" hangingPunct="0">
              <a:defRPr sz="2100">
                <a:solidFill>
                  <a:schemeClr val="tx1"/>
                </a:solidFill>
                <a:latin typeface="Arial" charset="0"/>
              </a:defRPr>
            </a:lvl4pPr>
            <a:lvl5pPr marL="2057400" indent="-228600" eaLnBrk="0" hangingPunct="0">
              <a:defRPr sz="2100">
                <a:solidFill>
                  <a:schemeClr val="tx1"/>
                </a:solidFill>
                <a:latin typeface="Arial" charset="0"/>
              </a:defRPr>
            </a:lvl5pPr>
            <a:lvl6pPr marL="2514600" indent="-228600" defTabSz="1042988" eaLnBrk="0" fontAlgn="base" hangingPunct="0">
              <a:spcBef>
                <a:spcPct val="0"/>
              </a:spcBef>
              <a:spcAft>
                <a:spcPct val="0"/>
              </a:spcAft>
              <a:defRPr sz="2100">
                <a:solidFill>
                  <a:schemeClr val="tx1"/>
                </a:solidFill>
                <a:latin typeface="Arial" charset="0"/>
              </a:defRPr>
            </a:lvl6pPr>
            <a:lvl7pPr marL="2971800" indent="-228600" defTabSz="1042988" eaLnBrk="0" fontAlgn="base" hangingPunct="0">
              <a:spcBef>
                <a:spcPct val="0"/>
              </a:spcBef>
              <a:spcAft>
                <a:spcPct val="0"/>
              </a:spcAft>
              <a:defRPr sz="2100">
                <a:solidFill>
                  <a:schemeClr val="tx1"/>
                </a:solidFill>
                <a:latin typeface="Arial" charset="0"/>
              </a:defRPr>
            </a:lvl7pPr>
            <a:lvl8pPr marL="3429000" indent="-228600" defTabSz="1042988" eaLnBrk="0" fontAlgn="base" hangingPunct="0">
              <a:spcBef>
                <a:spcPct val="0"/>
              </a:spcBef>
              <a:spcAft>
                <a:spcPct val="0"/>
              </a:spcAft>
              <a:defRPr sz="2100">
                <a:solidFill>
                  <a:schemeClr val="tx1"/>
                </a:solidFill>
                <a:latin typeface="Arial" charset="0"/>
              </a:defRPr>
            </a:lvl8pPr>
            <a:lvl9pPr marL="3886200" indent="-228600" defTabSz="1042988" eaLnBrk="0" fontAlgn="base" hangingPunct="0">
              <a:spcBef>
                <a:spcPct val="0"/>
              </a:spcBef>
              <a:spcAft>
                <a:spcPct val="0"/>
              </a:spcAft>
              <a:defRPr sz="2100">
                <a:solidFill>
                  <a:schemeClr val="tx1"/>
                </a:solidFill>
                <a:latin typeface="Arial" charset="0"/>
              </a:defRPr>
            </a:lvl9pPr>
          </a:lstStyle>
          <a:p>
            <a:pPr eaLnBrk="1" hangingPunct="1">
              <a:defRPr/>
            </a:pPr>
            <a:r>
              <a:rPr lang="en-GB" sz="1000" b="1" dirty="0">
                <a:cs typeface="+mn-cs"/>
              </a:rPr>
              <a:t>MARCH</a:t>
            </a:r>
          </a:p>
        </p:txBody>
      </p:sp>
      <p:sp>
        <p:nvSpPr>
          <p:cNvPr id="1037" name="TextBox 14"/>
          <p:cNvSpPr txBox="1">
            <a:spLocks noChangeArrowheads="1"/>
          </p:cNvSpPr>
          <p:nvPr/>
        </p:nvSpPr>
        <p:spPr bwMode="auto">
          <a:xfrm>
            <a:off x="10044113" y="3563938"/>
            <a:ext cx="522287" cy="180975"/>
          </a:xfrm>
          <a:prstGeom prst="rect">
            <a:avLst/>
          </a:prstGeom>
          <a:solidFill>
            <a:schemeClr val="tx1"/>
          </a:solidFill>
          <a:ln w="9525">
            <a:solidFill>
              <a:schemeClr val="tx1"/>
            </a:solidFill>
            <a:miter lim="800000"/>
            <a:headEnd/>
            <a:tailEnd/>
          </a:ln>
        </p:spPr>
        <p:txBody>
          <a:bodyPr anchor="ctr" anchorCtr="1">
            <a:spAutoFit/>
          </a:bodyPr>
          <a:lstStyle>
            <a:lvl1pPr eaLnBrk="0" hangingPunct="0">
              <a:defRPr sz="2100">
                <a:solidFill>
                  <a:schemeClr val="tx1"/>
                </a:solidFill>
                <a:latin typeface="Arial" charset="0"/>
              </a:defRPr>
            </a:lvl1pPr>
            <a:lvl2pPr marL="742950" indent="-285750" eaLnBrk="0" hangingPunct="0">
              <a:defRPr sz="2100">
                <a:solidFill>
                  <a:schemeClr val="tx1"/>
                </a:solidFill>
                <a:latin typeface="Arial" charset="0"/>
              </a:defRPr>
            </a:lvl2pPr>
            <a:lvl3pPr marL="1143000" indent="-228600" eaLnBrk="0" hangingPunct="0">
              <a:defRPr sz="2100">
                <a:solidFill>
                  <a:schemeClr val="tx1"/>
                </a:solidFill>
                <a:latin typeface="Arial" charset="0"/>
              </a:defRPr>
            </a:lvl3pPr>
            <a:lvl4pPr marL="1600200" indent="-228600" eaLnBrk="0" hangingPunct="0">
              <a:defRPr sz="2100">
                <a:solidFill>
                  <a:schemeClr val="tx1"/>
                </a:solidFill>
                <a:latin typeface="Arial" charset="0"/>
              </a:defRPr>
            </a:lvl4pPr>
            <a:lvl5pPr marL="2057400" indent="-228600" eaLnBrk="0" hangingPunct="0">
              <a:defRPr sz="2100">
                <a:solidFill>
                  <a:schemeClr val="tx1"/>
                </a:solidFill>
                <a:latin typeface="Arial" charset="0"/>
              </a:defRPr>
            </a:lvl5pPr>
            <a:lvl6pPr marL="2514600" indent="-228600" defTabSz="1042988" eaLnBrk="0" fontAlgn="base" hangingPunct="0">
              <a:spcBef>
                <a:spcPct val="0"/>
              </a:spcBef>
              <a:spcAft>
                <a:spcPct val="0"/>
              </a:spcAft>
              <a:defRPr sz="2100">
                <a:solidFill>
                  <a:schemeClr val="tx1"/>
                </a:solidFill>
                <a:latin typeface="Arial" charset="0"/>
              </a:defRPr>
            </a:lvl6pPr>
            <a:lvl7pPr marL="2971800" indent="-228600" defTabSz="1042988" eaLnBrk="0" fontAlgn="base" hangingPunct="0">
              <a:spcBef>
                <a:spcPct val="0"/>
              </a:spcBef>
              <a:spcAft>
                <a:spcPct val="0"/>
              </a:spcAft>
              <a:defRPr sz="2100">
                <a:solidFill>
                  <a:schemeClr val="tx1"/>
                </a:solidFill>
                <a:latin typeface="Arial" charset="0"/>
              </a:defRPr>
            </a:lvl7pPr>
            <a:lvl8pPr marL="3429000" indent="-228600" defTabSz="1042988" eaLnBrk="0" fontAlgn="base" hangingPunct="0">
              <a:spcBef>
                <a:spcPct val="0"/>
              </a:spcBef>
              <a:spcAft>
                <a:spcPct val="0"/>
              </a:spcAft>
              <a:defRPr sz="2100">
                <a:solidFill>
                  <a:schemeClr val="tx1"/>
                </a:solidFill>
                <a:latin typeface="Arial" charset="0"/>
              </a:defRPr>
            </a:lvl8pPr>
            <a:lvl9pPr marL="3886200" indent="-228600" defTabSz="1042988" eaLnBrk="0" fontAlgn="base" hangingPunct="0">
              <a:spcBef>
                <a:spcPct val="0"/>
              </a:spcBef>
              <a:spcAft>
                <a:spcPct val="0"/>
              </a:spcAft>
              <a:defRPr sz="2100">
                <a:solidFill>
                  <a:schemeClr val="tx1"/>
                </a:solidFill>
                <a:latin typeface="Arial" charset="0"/>
              </a:defRPr>
            </a:lvl9pPr>
          </a:lstStyle>
          <a:p>
            <a:pPr eaLnBrk="1" hangingPunct="1">
              <a:defRPr/>
            </a:pPr>
            <a:endParaRPr lang="en-GB" sz="1000" b="1" dirty="0">
              <a:solidFill>
                <a:schemeClr val="bg1"/>
              </a:solidFill>
              <a:cs typeface="+mn-cs"/>
            </a:endParaRPr>
          </a:p>
        </p:txBody>
      </p:sp>
      <p:sp>
        <p:nvSpPr>
          <p:cNvPr id="1038" name="TextBox 15"/>
          <p:cNvSpPr txBox="1">
            <a:spLocks noChangeArrowheads="1"/>
          </p:cNvSpPr>
          <p:nvPr/>
        </p:nvSpPr>
        <p:spPr bwMode="auto">
          <a:xfrm>
            <a:off x="125413" y="4770438"/>
            <a:ext cx="3816350" cy="179387"/>
          </a:xfrm>
          <a:prstGeom prst="rect">
            <a:avLst/>
          </a:prstGeom>
          <a:solidFill>
            <a:schemeClr val="tx1"/>
          </a:solidFill>
          <a:ln w="9525">
            <a:solidFill>
              <a:schemeClr val="tx1"/>
            </a:solidFill>
            <a:miter lim="800000"/>
            <a:headEnd/>
            <a:tailEnd/>
          </a:ln>
        </p:spPr>
        <p:txBody>
          <a:bodyPr anchor="ctr" anchorCtr="1">
            <a:spAutoFit/>
          </a:bodyPr>
          <a:lstStyle>
            <a:lvl1pPr eaLnBrk="0" hangingPunct="0">
              <a:defRPr sz="2100">
                <a:solidFill>
                  <a:schemeClr val="tx1"/>
                </a:solidFill>
                <a:latin typeface="Arial" charset="0"/>
              </a:defRPr>
            </a:lvl1pPr>
            <a:lvl2pPr marL="742950" indent="-285750" eaLnBrk="0" hangingPunct="0">
              <a:defRPr sz="2100">
                <a:solidFill>
                  <a:schemeClr val="tx1"/>
                </a:solidFill>
                <a:latin typeface="Arial" charset="0"/>
              </a:defRPr>
            </a:lvl2pPr>
            <a:lvl3pPr marL="1143000" indent="-228600" eaLnBrk="0" hangingPunct="0">
              <a:defRPr sz="2100">
                <a:solidFill>
                  <a:schemeClr val="tx1"/>
                </a:solidFill>
                <a:latin typeface="Arial" charset="0"/>
              </a:defRPr>
            </a:lvl3pPr>
            <a:lvl4pPr marL="1600200" indent="-228600" eaLnBrk="0" hangingPunct="0">
              <a:defRPr sz="2100">
                <a:solidFill>
                  <a:schemeClr val="tx1"/>
                </a:solidFill>
                <a:latin typeface="Arial" charset="0"/>
              </a:defRPr>
            </a:lvl4pPr>
            <a:lvl5pPr marL="2057400" indent="-228600" eaLnBrk="0" hangingPunct="0">
              <a:defRPr sz="2100">
                <a:solidFill>
                  <a:schemeClr val="tx1"/>
                </a:solidFill>
                <a:latin typeface="Arial" charset="0"/>
              </a:defRPr>
            </a:lvl5pPr>
            <a:lvl6pPr marL="2514600" indent="-228600" defTabSz="1042988" eaLnBrk="0" fontAlgn="base" hangingPunct="0">
              <a:spcBef>
                <a:spcPct val="0"/>
              </a:spcBef>
              <a:spcAft>
                <a:spcPct val="0"/>
              </a:spcAft>
              <a:defRPr sz="2100">
                <a:solidFill>
                  <a:schemeClr val="tx1"/>
                </a:solidFill>
                <a:latin typeface="Arial" charset="0"/>
              </a:defRPr>
            </a:lvl6pPr>
            <a:lvl7pPr marL="2971800" indent="-228600" defTabSz="1042988" eaLnBrk="0" fontAlgn="base" hangingPunct="0">
              <a:spcBef>
                <a:spcPct val="0"/>
              </a:spcBef>
              <a:spcAft>
                <a:spcPct val="0"/>
              </a:spcAft>
              <a:defRPr sz="2100">
                <a:solidFill>
                  <a:schemeClr val="tx1"/>
                </a:solidFill>
                <a:latin typeface="Arial" charset="0"/>
              </a:defRPr>
            </a:lvl7pPr>
            <a:lvl8pPr marL="3429000" indent="-228600" defTabSz="1042988" eaLnBrk="0" fontAlgn="base" hangingPunct="0">
              <a:spcBef>
                <a:spcPct val="0"/>
              </a:spcBef>
              <a:spcAft>
                <a:spcPct val="0"/>
              </a:spcAft>
              <a:defRPr sz="2100">
                <a:solidFill>
                  <a:schemeClr val="tx1"/>
                </a:solidFill>
                <a:latin typeface="Arial" charset="0"/>
              </a:defRPr>
            </a:lvl8pPr>
            <a:lvl9pPr marL="3886200" indent="-228600" defTabSz="1042988" eaLnBrk="0" fontAlgn="base" hangingPunct="0">
              <a:spcBef>
                <a:spcPct val="0"/>
              </a:spcBef>
              <a:spcAft>
                <a:spcPct val="0"/>
              </a:spcAft>
              <a:defRPr sz="2100">
                <a:solidFill>
                  <a:schemeClr val="tx1"/>
                </a:solidFill>
                <a:latin typeface="Arial" charset="0"/>
              </a:defRPr>
            </a:lvl9pPr>
          </a:lstStyle>
          <a:p>
            <a:pPr eaLnBrk="1" hangingPunct="1">
              <a:defRPr/>
            </a:pPr>
            <a:r>
              <a:rPr lang="en-GB" sz="1000" b="1" dirty="0">
                <a:solidFill>
                  <a:schemeClr val="bg1"/>
                </a:solidFill>
                <a:cs typeface="+mn-cs"/>
              </a:rPr>
              <a:t>APRIL</a:t>
            </a:r>
          </a:p>
        </p:txBody>
      </p:sp>
      <p:sp>
        <p:nvSpPr>
          <p:cNvPr id="1039" name="TextBox 16"/>
          <p:cNvSpPr txBox="1">
            <a:spLocks noChangeArrowheads="1"/>
          </p:cNvSpPr>
          <p:nvPr/>
        </p:nvSpPr>
        <p:spPr bwMode="auto">
          <a:xfrm>
            <a:off x="3924300" y="4770438"/>
            <a:ext cx="4498975" cy="179387"/>
          </a:xfrm>
          <a:prstGeom prst="rect">
            <a:avLst/>
          </a:prstGeom>
          <a:solidFill>
            <a:schemeClr val="bg1"/>
          </a:solidFill>
          <a:ln w="9525">
            <a:solidFill>
              <a:schemeClr val="tx1"/>
            </a:solidFill>
            <a:miter lim="800000"/>
            <a:headEnd/>
            <a:tailEnd/>
          </a:ln>
        </p:spPr>
        <p:txBody>
          <a:bodyPr anchor="ctr" anchorCtr="1">
            <a:spAutoFit/>
          </a:bodyPr>
          <a:lstStyle>
            <a:lvl1pPr eaLnBrk="0" hangingPunct="0">
              <a:defRPr sz="2100">
                <a:solidFill>
                  <a:schemeClr val="tx1"/>
                </a:solidFill>
                <a:latin typeface="Arial" charset="0"/>
              </a:defRPr>
            </a:lvl1pPr>
            <a:lvl2pPr marL="742950" indent="-285750" eaLnBrk="0" hangingPunct="0">
              <a:defRPr sz="2100">
                <a:solidFill>
                  <a:schemeClr val="tx1"/>
                </a:solidFill>
                <a:latin typeface="Arial" charset="0"/>
              </a:defRPr>
            </a:lvl2pPr>
            <a:lvl3pPr marL="1143000" indent="-228600" eaLnBrk="0" hangingPunct="0">
              <a:defRPr sz="2100">
                <a:solidFill>
                  <a:schemeClr val="tx1"/>
                </a:solidFill>
                <a:latin typeface="Arial" charset="0"/>
              </a:defRPr>
            </a:lvl3pPr>
            <a:lvl4pPr marL="1600200" indent="-228600" eaLnBrk="0" hangingPunct="0">
              <a:defRPr sz="2100">
                <a:solidFill>
                  <a:schemeClr val="tx1"/>
                </a:solidFill>
                <a:latin typeface="Arial" charset="0"/>
              </a:defRPr>
            </a:lvl4pPr>
            <a:lvl5pPr marL="2057400" indent="-228600" eaLnBrk="0" hangingPunct="0">
              <a:defRPr sz="2100">
                <a:solidFill>
                  <a:schemeClr val="tx1"/>
                </a:solidFill>
                <a:latin typeface="Arial" charset="0"/>
              </a:defRPr>
            </a:lvl5pPr>
            <a:lvl6pPr marL="2514600" indent="-228600" defTabSz="1042988" eaLnBrk="0" fontAlgn="base" hangingPunct="0">
              <a:spcBef>
                <a:spcPct val="0"/>
              </a:spcBef>
              <a:spcAft>
                <a:spcPct val="0"/>
              </a:spcAft>
              <a:defRPr sz="2100">
                <a:solidFill>
                  <a:schemeClr val="tx1"/>
                </a:solidFill>
                <a:latin typeface="Arial" charset="0"/>
              </a:defRPr>
            </a:lvl6pPr>
            <a:lvl7pPr marL="2971800" indent="-228600" defTabSz="1042988" eaLnBrk="0" fontAlgn="base" hangingPunct="0">
              <a:spcBef>
                <a:spcPct val="0"/>
              </a:spcBef>
              <a:spcAft>
                <a:spcPct val="0"/>
              </a:spcAft>
              <a:defRPr sz="2100">
                <a:solidFill>
                  <a:schemeClr val="tx1"/>
                </a:solidFill>
                <a:latin typeface="Arial" charset="0"/>
              </a:defRPr>
            </a:lvl7pPr>
            <a:lvl8pPr marL="3429000" indent="-228600" defTabSz="1042988" eaLnBrk="0" fontAlgn="base" hangingPunct="0">
              <a:spcBef>
                <a:spcPct val="0"/>
              </a:spcBef>
              <a:spcAft>
                <a:spcPct val="0"/>
              </a:spcAft>
              <a:defRPr sz="2100">
                <a:solidFill>
                  <a:schemeClr val="tx1"/>
                </a:solidFill>
                <a:latin typeface="Arial" charset="0"/>
              </a:defRPr>
            </a:lvl8pPr>
            <a:lvl9pPr marL="3886200" indent="-228600" defTabSz="1042988" eaLnBrk="0" fontAlgn="base" hangingPunct="0">
              <a:spcBef>
                <a:spcPct val="0"/>
              </a:spcBef>
              <a:spcAft>
                <a:spcPct val="0"/>
              </a:spcAft>
              <a:defRPr sz="2100">
                <a:solidFill>
                  <a:schemeClr val="tx1"/>
                </a:solidFill>
                <a:latin typeface="Arial" charset="0"/>
              </a:defRPr>
            </a:lvl9pPr>
          </a:lstStyle>
          <a:p>
            <a:pPr eaLnBrk="1" hangingPunct="1">
              <a:defRPr/>
            </a:pPr>
            <a:r>
              <a:rPr lang="en-GB" sz="1000" b="1" dirty="0">
                <a:cs typeface="+mn-cs"/>
              </a:rPr>
              <a:t>MAY</a:t>
            </a:r>
          </a:p>
        </p:txBody>
      </p:sp>
      <p:sp>
        <p:nvSpPr>
          <p:cNvPr id="1040" name="TextBox 17"/>
          <p:cNvSpPr txBox="1">
            <a:spLocks noChangeArrowheads="1"/>
          </p:cNvSpPr>
          <p:nvPr/>
        </p:nvSpPr>
        <p:spPr bwMode="auto">
          <a:xfrm>
            <a:off x="8423275" y="4770438"/>
            <a:ext cx="2124075" cy="179387"/>
          </a:xfrm>
          <a:prstGeom prst="rect">
            <a:avLst/>
          </a:prstGeom>
          <a:solidFill>
            <a:schemeClr val="tx1"/>
          </a:solidFill>
          <a:ln w="9525">
            <a:solidFill>
              <a:schemeClr val="tx1"/>
            </a:solidFill>
            <a:miter lim="800000"/>
            <a:headEnd/>
            <a:tailEnd/>
          </a:ln>
        </p:spPr>
        <p:txBody>
          <a:bodyPr anchor="ctr" anchorCtr="1">
            <a:spAutoFit/>
          </a:bodyPr>
          <a:lstStyle>
            <a:lvl1pPr eaLnBrk="0" hangingPunct="0">
              <a:defRPr sz="2100">
                <a:solidFill>
                  <a:schemeClr val="tx1"/>
                </a:solidFill>
                <a:latin typeface="Arial" charset="0"/>
              </a:defRPr>
            </a:lvl1pPr>
            <a:lvl2pPr marL="742950" indent="-285750" eaLnBrk="0" hangingPunct="0">
              <a:defRPr sz="2100">
                <a:solidFill>
                  <a:schemeClr val="tx1"/>
                </a:solidFill>
                <a:latin typeface="Arial" charset="0"/>
              </a:defRPr>
            </a:lvl2pPr>
            <a:lvl3pPr marL="1143000" indent="-228600" eaLnBrk="0" hangingPunct="0">
              <a:defRPr sz="2100">
                <a:solidFill>
                  <a:schemeClr val="tx1"/>
                </a:solidFill>
                <a:latin typeface="Arial" charset="0"/>
              </a:defRPr>
            </a:lvl3pPr>
            <a:lvl4pPr marL="1600200" indent="-228600" eaLnBrk="0" hangingPunct="0">
              <a:defRPr sz="2100">
                <a:solidFill>
                  <a:schemeClr val="tx1"/>
                </a:solidFill>
                <a:latin typeface="Arial" charset="0"/>
              </a:defRPr>
            </a:lvl4pPr>
            <a:lvl5pPr marL="2057400" indent="-228600" eaLnBrk="0" hangingPunct="0">
              <a:defRPr sz="2100">
                <a:solidFill>
                  <a:schemeClr val="tx1"/>
                </a:solidFill>
                <a:latin typeface="Arial" charset="0"/>
              </a:defRPr>
            </a:lvl5pPr>
            <a:lvl6pPr marL="2514600" indent="-228600" defTabSz="1042988" eaLnBrk="0" fontAlgn="base" hangingPunct="0">
              <a:spcBef>
                <a:spcPct val="0"/>
              </a:spcBef>
              <a:spcAft>
                <a:spcPct val="0"/>
              </a:spcAft>
              <a:defRPr sz="2100">
                <a:solidFill>
                  <a:schemeClr val="tx1"/>
                </a:solidFill>
                <a:latin typeface="Arial" charset="0"/>
              </a:defRPr>
            </a:lvl6pPr>
            <a:lvl7pPr marL="2971800" indent="-228600" defTabSz="1042988" eaLnBrk="0" fontAlgn="base" hangingPunct="0">
              <a:spcBef>
                <a:spcPct val="0"/>
              </a:spcBef>
              <a:spcAft>
                <a:spcPct val="0"/>
              </a:spcAft>
              <a:defRPr sz="2100">
                <a:solidFill>
                  <a:schemeClr val="tx1"/>
                </a:solidFill>
                <a:latin typeface="Arial" charset="0"/>
              </a:defRPr>
            </a:lvl7pPr>
            <a:lvl8pPr marL="3429000" indent="-228600" defTabSz="1042988" eaLnBrk="0" fontAlgn="base" hangingPunct="0">
              <a:spcBef>
                <a:spcPct val="0"/>
              </a:spcBef>
              <a:spcAft>
                <a:spcPct val="0"/>
              </a:spcAft>
              <a:defRPr sz="2100">
                <a:solidFill>
                  <a:schemeClr val="tx1"/>
                </a:solidFill>
                <a:latin typeface="Arial" charset="0"/>
              </a:defRPr>
            </a:lvl8pPr>
            <a:lvl9pPr marL="3886200" indent="-228600" defTabSz="1042988" eaLnBrk="0" fontAlgn="base" hangingPunct="0">
              <a:spcBef>
                <a:spcPct val="0"/>
              </a:spcBef>
              <a:spcAft>
                <a:spcPct val="0"/>
              </a:spcAft>
              <a:defRPr sz="2100">
                <a:solidFill>
                  <a:schemeClr val="tx1"/>
                </a:solidFill>
                <a:latin typeface="Arial" charset="0"/>
              </a:defRPr>
            </a:lvl9pPr>
          </a:lstStyle>
          <a:p>
            <a:pPr eaLnBrk="1" hangingPunct="1">
              <a:defRPr/>
            </a:pPr>
            <a:r>
              <a:rPr lang="en-GB" sz="1000" b="1" dirty="0">
                <a:solidFill>
                  <a:schemeClr val="bg1"/>
                </a:solidFill>
                <a:cs typeface="+mn-cs"/>
              </a:rPr>
              <a:t>JUNE</a:t>
            </a:r>
          </a:p>
        </p:txBody>
      </p:sp>
      <p:sp>
        <p:nvSpPr>
          <p:cNvPr id="1041" name="TextBox 18"/>
          <p:cNvSpPr txBox="1">
            <a:spLocks noChangeArrowheads="1"/>
          </p:cNvSpPr>
          <p:nvPr/>
        </p:nvSpPr>
        <p:spPr bwMode="auto">
          <a:xfrm>
            <a:off x="107950" y="5975350"/>
            <a:ext cx="2339975" cy="180975"/>
          </a:xfrm>
          <a:prstGeom prst="rect">
            <a:avLst/>
          </a:prstGeom>
          <a:solidFill>
            <a:schemeClr val="tx1"/>
          </a:solidFill>
          <a:ln w="9525">
            <a:solidFill>
              <a:schemeClr val="tx1"/>
            </a:solidFill>
            <a:miter lim="800000"/>
            <a:headEnd/>
            <a:tailEnd/>
          </a:ln>
        </p:spPr>
        <p:txBody>
          <a:bodyPr anchor="ctr" anchorCtr="1">
            <a:spAutoFit/>
          </a:bodyPr>
          <a:lstStyle>
            <a:lvl1pPr eaLnBrk="0" hangingPunct="0">
              <a:defRPr sz="2100">
                <a:solidFill>
                  <a:schemeClr val="tx1"/>
                </a:solidFill>
                <a:latin typeface="Arial" charset="0"/>
              </a:defRPr>
            </a:lvl1pPr>
            <a:lvl2pPr marL="742950" indent="-285750" eaLnBrk="0" hangingPunct="0">
              <a:defRPr sz="2100">
                <a:solidFill>
                  <a:schemeClr val="tx1"/>
                </a:solidFill>
                <a:latin typeface="Arial" charset="0"/>
              </a:defRPr>
            </a:lvl2pPr>
            <a:lvl3pPr marL="1143000" indent="-228600" eaLnBrk="0" hangingPunct="0">
              <a:defRPr sz="2100">
                <a:solidFill>
                  <a:schemeClr val="tx1"/>
                </a:solidFill>
                <a:latin typeface="Arial" charset="0"/>
              </a:defRPr>
            </a:lvl3pPr>
            <a:lvl4pPr marL="1600200" indent="-228600" eaLnBrk="0" hangingPunct="0">
              <a:defRPr sz="2100">
                <a:solidFill>
                  <a:schemeClr val="tx1"/>
                </a:solidFill>
                <a:latin typeface="Arial" charset="0"/>
              </a:defRPr>
            </a:lvl4pPr>
            <a:lvl5pPr marL="2057400" indent="-228600" eaLnBrk="0" hangingPunct="0">
              <a:defRPr sz="2100">
                <a:solidFill>
                  <a:schemeClr val="tx1"/>
                </a:solidFill>
                <a:latin typeface="Arial" charset="0"/>
              </a:defRPr>
            </a:lvl5pPr>
            <a:lvl6pPr marL="2514600" indent="-228600" defTabSz="1042988" eaLnBrk="0" fontAlgn="base" hangingPunct="0">
              <a:spcBef>
                <a:spcPct val="0"/>
              </a:spcBef>
              <a:spcAft>
                <a:spcPct val="0"/>
              </a:spcAft>
              <a:defRPr sz="2100">
                <a:solidFill>
                  <a:schemeClr val="tx1"/>
                </a:solidFill>
                <a:latin typeface="Arial" charset="0"/>
              </a:defRPr>
            </a:lvl6pPr>
            <a:lvl7pPr marL="2971800" indent="-228600" defTabSz="1042988" eaLnBrk="0" fontAlgn="base" hangingPunct="0">
              <a:spcBef>
                <a:spcPct val="0"/>
              </a:spcBef>
              <a:spcAft>
                <a:spcPct val="0"/>
              </a:spcAft>
              <a:defRPr sz="2100">
                <a:solidFill>
                  <a:schemeClr val="tx1"/>
                </a:solidFill>
                <a:latin typeface="Arial" charset="0"/>
              </a:defRPr>
            </a:lvl7pPr>
            <a:lvl8pPr marL="3429000" indent="-228600" defTabSz="1042988" eaLnBrk="0" fontAlgn="base" hangingPunct="0">
              <a:spcBef>
                <a:spcPct val="0"/>
              </a:spcBef>
              <a:spcAft>
                <a:spcPct val="0"/>
              </a:spcAft>
              <a:defRPr sz="2100">
                <a:solidFill>
                  <a:schemeClr val="tx1"/>
                </a:solidFill>
                <a:latin typeface="Arial" charset="0"/>
              </a:defRPr>
            </a:lvl8pPr>
            <a:lvl9pPr marL="3886200" indent="-228600" defTabSz="1042988" eaLnBrk="0" fontAlgn="base" hangingPunct="0">
              <a:spcBef>
                <a:spcPct val="0"/>
              </a:spcBef>
              <a:spcAft>
                <a:spcPct val="0"/>
              </a:spcAft>
              <a:defRPr sz="2100">
                <a:solidFill>
                  <a:schemeClr val="tx1"/>
                </a:solidFill>
                <a:latin typeface="Arial" charset="0"/>
              </a:defRPr>
            </a:lvl9pPr>
          </a:lstStyle>
          <a:p>
            <a:pPr eaLnBrk="1" hangingPunct="1">
              <a:defRPr/>
            </a:pPr>
            <a:r>
              <a:rPr lang="en-GB" sz="1000" b="1" dirty="0">
                <a:solidFill>
                  <a:schemeClr val="bg1"/>
                </a:solidFill>
                <a:cs typeface="+mn-cs"/>
              </a:rPr>
              <a:t>JUNE</a:t>
            </a:r>
          </a:p>
        </p:txBody>
      </p:sp>
      <p:sp>
        <p:nvSpPr>
          <p:cNvPr id="1042" name="TextBox 19"/>
          <p:cNvSpPr txBox="1">
            <a:spLocks noChangeArrowheads="1"/>
          </p:cNvSpPr>
          <p:nvPr/>
        </p:nvSpPr>
        <p:spPr bwMode="auto">
          <a:xfrm>
            <a:off x="2411413" y="5975350"/>
            <a:ext cx="2916237" cy="180975"/>
          </a:xfrm>
          <a:prstGeom prst="rect">
            <a:avLst/>
          </a:prstGeom>
          <a:solidFill>
            <a:schemeClr val="bg1"/>
          </a:solidFill>
          <a:ln w="9525">
            <a:solidFill>
              <a:schemeClr val="tx1"/>
            </a:solidFill>
            <a:miter lim="800000"/>
            <a:headEnd/>
            <a:tailEnd/>
          </a:ln>
        </p:spPr>
        <p:txBody>
          <a:bodyPr anchor="ctr" anchorCtr="1">
            <a:spAutoFit/>
          </a:bodyPr>
          <a:lstStyle>
            <a:lvl1pPr eaLnBrk="0" hangingPunct="0">
              <a:defRPr sz="2100">
                <a:solidFill>
                  <a:schemeClr val="tx1"/>
                </a:solidFill>
                <a:latin typeface="Arial" charset="0"/>
              </a:defRPr>
            </a:lvl1pPr>
            <a:lvl2pPr marL="742950" indent="-285750" eaLnBrk="0" hangingPunct="0">
              <a:defRPr sz="2100">
                <a:solidFill>
                  <a:schemeClr val="tx1"/>
                </a:solidFill>
                <a:latin typeface="Arial" charset="0"/>
              </a:defRPr>
            </a:lvl2pPr>
            <a:lvl3pPr marL="1143000" indent="-228600" eaLnBrk="0" hangingPunct="0">
              <a:defRPr sz="2100">
                <a:solidFill>
                  <a:schemeClr val="tx1"/>
                </a:solidFill>
                <a:latin typeface="Arial" charset="0"/>
              </a:defRPr>
            </a:lvl3pPr>
            <a:lvl4pPr marL="1600200" indent="-228600" eaLnBrk="0" hangingPunct="0">
              <a:defRPr sz="2100">
                <a:solidFill>
                  <a:schemeClr val="tx1"/>
                </a:solidFill>
                <a:latin typeface="Arial" charset="0"/>
              </a:defRPr>
            </a:lvl4pPr>
            <a:lvl5pPr marL="2057400" indent="-228600" eaLnBrk="0" hangingPunct="0">
              <a:defRPr sz="2100">
                <a:solidFill>
                  <a:schemeClr val="tx1"/>
                </a:solidFill>
                <a:latin typeface="Arial" charset="0"/>
              </a:defRPr>
            </a:lvl5pPr>
            <a:lvl6pPr marL="2514600" indent="-228600" defTabSz="1042988" eaLnBrk="0" fontAlgn="base" hangingPunct="0">
              <a:spcBef>
                <a:spcPct val="0"/>
              </a:spcBef>
              <a:spcAft>
                <a:spcPct val="0"/>
              </a:spcAft>
              <a:defRPr sz="2100">
                <a:solidFill>
                  <a:schemeClr val="tx1"/>
                </a:solidFill>
                <a:latin typeface="Arial" charset="0"/>
              </a:defRPr>
            </a:lvl6pPr>
            <a:lvl7pPr marL="2971800" indent="-228600" defTabSz="1042988" eaLnBrk="0" fontAlgn="base" hangingPunct="0">
              <a:spcBef>
                <a:spcPct val="0"/>
              </a:spcBef>
              <a:spcAft>
                <a:spcPct val="0"/>
              </a:spcAft>
              <a:defRPr sz="2100">
                <a:solidFill>
                  <a:schemeClr val="tx1"/>
                </a:solidFill>
                <a:latin typeface="Arial" charset="0"/>
              </a:defRPr>
            </a:lvl7pPr>
            <a:lvl8pPr marL="3429000" indent="-228600" defTabSz="1042988" eaLnBrk="0" fontAlgn="base" hangingPunct="0">
              <a:spcBef>
                <a:spcPct val="0"/>
              </a:spcBef>
              <a:spcAft>
                <a:spcPct val="0"/>
              </a:spcAft>
              <a:defRPr sz="2100">
                <a:solidFill>
                  <a:schemeClr val="tx1"/>
                </a:solidFill>
                <a:latin typeface="Arial" charset="0"/>
              </a:defRPr>
            </a:lvl8pPr>
            <a:lvl9pPr marL="3886200" indent="-228600" defTabSz="1042988" eaLnBrk="0" fontAlgn="base" hangingPunct="0">
              <a:spcBef>
                <a:spcPct val="0"/>
              </a:spcBef>
              <a:spcAft>
                <a:spcPct val="0"/>
              </a:spcAft>
              <a:defRPr sz="2100">
                <a:solidFill>
                  <a:schemeClr val="tx1"/>
                </a:solidFill>
                <a:latin typeface="Arial" charset="0"/>
              </a:defRPr>
            </a:lvl9pPr>
          </a:lstStyle>
          <a:p>
            <a:pPr eaLnBrk="1" hangingPunct="1">
              <a:defRPr/>
            </a:pPr>
            <a:r>
              <a:rPr lang="en-GB" sz="1000" b="1" dirty="0">
                <a:cs typeface="+mn-cs"/>
              </a:rPr>
              <a:t>JULY</a:t>
            </a:r>
          </a:p>
        </p:txBody>
      </p:sp>
      <p:pic>
        <p:nvPicPr>
          <p:cNvPr id="2" name="Picture 18"/>
          <p:cNvPicPr>
            <a:picLocks noChangeAspect="1" noChangeArrowheads="1"/>
          </p:cNvPicPr>
          <p:nvPr/>
        </p:nvPicPr>
        <p:blipFill>
          <a:blip r:embed="rId6"/>
          <a:srcRect/>
          <a:stretch>
            <a:fillRect/>
          </a:stretch>
        </p:blipFill>
        <p:spPr bwMode="auto">
          <a:xfrm>
            <a:off x="8861425" y="107950"/>
            <a:ext cx="1685925" cy="590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Lst>
  <p:txStyles>
    <p:titleStyle>
      <a:lvl1pPr algn="ctr" defTabSz="1042988" rtl="0" eaLnBrk="0" fontAlgn="base" hangingPunct="0">
        <a:spcBef>
          <a:spcPct val="0"/>
        </a:spcBef>
        <a:spcAft>
          <a:spcPct val="0"/>
        </a:spcAft>
        <a:defRPr sz="5000" kern="1200">
          <a:solidFill>
            <a:schemeClr val="tx1"/>
          </a:solidFill>
          <a:latin typeface="+mj-lt"/>
          <a:ea typeface="+mj-ea"/>
          <a:cs typeface="+mj-cs"/>
        </a:defRPr>
      </a:lvl1pPr>
      <a:lvl2pPr algn="ctr" defTabSz="1042988" rtl="0" eaLnBrk="0" fontAlgn="base" hangingPunct="0">
        <a:spcBef>
          <a:spcPct val="0"/>
        </a:spcBef>
        <a:spcAft>
          <a:spcPct val="0"/>
        </a:spcAft>
        <a:defRPr sz="5000">
          <a:solidFill>
            <a:schemeClr val="tx1"/>
          </a:solidFill>
          <a:latin typeface="Calibri" pitchFamily="34" charset="0"/>
        </a:defRPr>
      </a:lvl2pPr>
      <a:lvl3pPr algn="ctr" defTabSz="1042988" rtl="0" eaLnBrk="0" fontAlgn="base" hangingPunct="0">
        <a:spcBef>
          <a:spcPct val="0"/>
        </a:spcBef>
        <a:spcAft>
          <a:spcPct val="0"/>
        </a:spcAft>
        <a:defRPr sz="5000">
          <a:solidFill>
            <a:schemeClr val="tx1"/>
          </a:solidFill>
          <a:latin typeface="Calibri" pitchFamily="34" charset="0"/>
        </a:defRPr>
      </a:lvl3pPr>
      <a:lvl4pPr algn="ctr" defTabSz="1042988" rtl="0" eaLnBrk="0" fontAlgn="base" hangingPunct="0">
        <a:spcBef>
          <a:spcPct val="0"/>
        </a:spcBef>
        <a:spcAft>
          <a:spcPct val="0"/>
        </a:spcAft>
        <a:defRPr sz="5000">
          <a:solidFill>
            <a:schemeClr val="tx1"/>
          </a:solidFill>
          <a:latin typeface="Calibri" pitchFamily="34" charset="0"/>
        </a:defRPr>
      </a:lvl4pPr>
      <a:lvl5pPr algn="ctr" defTabSz="1042988" rtl="0" eaLnBrk="0" fontAlgn="base" hangingPunct="0">
        <a:spcBef>
          <a:spcPct val="0"/>
        </a:spcBef>
        <a:spcAft>
          <a:spcPct val="0"/>
        </a:spcAft>
        <a:defRPr sz="5000">
          <a:solidFill>
            <a:schemeClr val="tx1"/>
          </a:solidFill>
          <a:latin typeface="Calibri" pitchFamily="34" charset="0"/>
        </a:defRPr>
      </a:lvl5pPr>
      <a:lvl6pPr marL="457200" algn="ctr" defTabSz="1042988" rtl="0" fontAlgn="base">
        <a:spcBef>
          <a:spcPct val="0"/>
        </a:spcBef>
        <a:spcAft>
          <a:spcPct val="0"/>
        </a:spcAft>
        <a:defRPr sz="5000">
          <a:solidFill>
            <a:schemeClr val="tx1"/>
          </a:solidFill>
          <a:latin typeface="Calibri" pitchFamily="34" charset="0"/>
        </a:defRPr>
      </a:lvl6pPr>
      <a:lvl7pPr marL="914400" algn="ctr" defTabSz="1042988" rtl="0" fontAlgn="base">
        <a:spcBef>
          <a:spcPct val="0"/>
        </a:spcBef>
        <a:spcAft>
          <a:spcPct val="0"/>
        </a:spcAft>
        <a:defRPr sz="5000">
          <a:solidFill>
            <a:schemeClr val="tx1"/>
          </a:solidFill>
          <a:latin typeface="Calibri" pitchFamily="34" charset="0"/>
        </a:defRPr>
      </a:lvl7pPr>
      <a:lvl8pPr marL="1371600" algn="ctr" defTabSz="1042988" rtl="0" fontAlgn="base">
        <a:spcBef>
          <a:spcPct val="0"/>
        </a:spcBef>
        <a:spcAft>
          <a:spcPct val="0"/>
        </a:spcAft>
        <a:defRPr sz="5000">
          <a:solidFill>
            <a:schemeClr val="tx1"/>
          </a:solidFill>
          <a:latin typeface="Calibri" pitchFamily="34" charset="0"/>
        </a:defRPr>
      </a:lvl8pPr>
      <a:lvl9pPr marL="1828800" algn="ctr" defTabSz="1042988" rtl="0" fontAlgn="base">
        <a:spcBef>
          <a:spcPct val="0"/>
        </a:spcBef>
        <a:spcAft>
          <a:spcPct val="0"/>
        </a:spcAft>
        <a:defRPr sz="5000">
          <a:solidFill>
            <a:schemeClr val="tx1"/>
          </a:solidFill>
          <a:latin typeface="Calibri" pitchFamily="34" charset="0"/>
        </a:defRPr>
      </a:lvl9pPr>
    </p:titleStyle>
    <p:bodyStyle>
      <a:lvl1pPr marL="390525" indent="-390525" algn="l" defTabSz="1042988" rtl="0" eaLnBrk="0" fontAlgn="base" hangingPunct="0">
        <a:spcBef>
          <a:spcPct val="20000"/>
        </a:spcBef>
        <a:spcAft>
          <a:spcPct val="0"/>
        </a:spcAft>
        <a:buFont typeface="Arial" charset="0"/>
        <a:buChar char="•"/>
        <a:defRPr sz="3600" kern="1200">
          <a:solidFill>
            <a:schemeClr val="tx1"/>
          </a:solidFill>
          <a:latin typeface="+mn-lt"/>
          <a:ea typeface="+mn-ea"/>
          <a:cs typeface="+mn-cs"/>
        </a:defRPr>
      </a:lvl1pPr>
      <a:lvl2pPr marL="846138" indent="-325438" algn="l" defTabSz="1042988" rtl="0" eaLnBrk="0" fontAlgn="base" hangingPunct="0">
        <a:spcBef>
          <a:spcPct val="20000"/>
        </a:spcBef>
        <a:spcAft>
          <a:spcPct val="0"/>
        </a:spcAft>
        <a:buFont typeface="Arial" charset="0"/>
        <a:buChar char="–"/>
        <a:defRPr sz="33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charset="0"/>
        <a:buChar char="•"/>
        <a:defRPr sz="2700" kern="1200">
          <a:solidFill>
            <a:schemeClr val="tx1"/>
          </a:solidFill>
          <a:latin typeface="+mn-lt"/>
          <a:ea typeface="+mn-ea"/>
          <a:cs typeface="+mn-cs"/>
        </a:defRPr>
      </a:lvl3pPr>
      <a:lvl4pPr marL="1824038" indent="-260350" algn="l" defTabSz="1042988"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charset="0"/>
        <a:buChar char="»"/>
        <a:defRPr sz="2300" kern="1200">
          <a:solidFill>
            <a:schemeClr val="tx1"/>
          </a:solidFill>
          <a:latin typeface="+mn-lt"/>
          <a:ea typeface="+mn-ea"/>
          <a:cs typeface="+mn-cs"/>
        </a:defRPr>
      </a:lvl5pPr>
      <a:lvl6pPr marL="2868229" indent="-260748" algn="l" defTabSz="1042993"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725" indent="-260748" algn="l" defTabSz="1042993"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222" indent="-260748" algn="l" defTabSz="1042993"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718" indent="-260748" algn="l" defTabSz="1042993"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42993" rtl="0" eaLnBrk="1" latinLnBrk="0" hangingPunct="1">
        <a:defRPr sz="2100" kern="1200">
          <a:solidFill>
            <a:schemeClr val="tx1"/>
          </a:solidFill>
          <a:latin typeface="+mn-lt"/>
          <a:ea typeface="+mn-ea"/>
          <a:cs typeface="+mn-cs"/>
        </a:defRPr>
      </a:lvl1pPr>
      <a:lvl2pPr marL="521496" algn="l" defTabSz="1042993" rtl="0" eaLnBrk="1" latinLnBrk="0" hangingPunct="1">
        <a:defRPr sz="2100" kern="1200">
          <a:solidFill>
            <a:schemeClr val="tx1"/>
          </a:solidFill>
          <a:latin typeface="+mn-lt"/>
          <a:ea typeface="+mn-ea"/>
          <a:cs typeface="+mn-cs"/>
        </a:defRPr>
      </a:lvl2pPr>
      <a:lvl3pPr marL="1042993" algn="l" defTabSz="1042993" rtl="0" eaLnBrk="1" latinLnBrk="0" hangingPunct="1">
        <a:defRPr sz="2100" kern="1200">
          <a:solidFill>
            <a:schemeClr val="tx1"/>
          </a:solidFill>
          <a:latin typeface="+mn-lt"/>
          <a:ea typeface="+mn-ea"/>
          <a:cs typeface="+mn-cs"/>
        </a:defRPr>
      </a:lvl3pPr>
      <a:lvl4pPr marL="1564489" algn="l" defTabSz="1042993" rtl="0" eaLnBrk="1" latinLnBrk="0" hangingPunct="1">
        <a:defRPr sz="2100" kern="1200">
          <a:solidFill>
            <a:schemeClr val="tx1"/>
          </a:solidFill>
          <a:latin typeface="+mn-lt"/>
          <a:ea typeface="+mn-ea"/>
          <a:cs typeface="+mn-cs"/>
        </a:defRPr>
      </a:lvl4pPr>
      <a:lvl5pPr marL="2085984" algn="l" defTabSz="1042993" rtl="0" eaLnBrk="1" latinLnBrk="0" hangingPunct="1">
        <a:defRPr sz="2100" kern="1200">
          <a:solidFill>
            <a:schemeClr val="tx1"/>
          </a:solidFill>
          <a:latin typeface="+mn-lt"/>
          <a:ea typeface="+mn-ea"/>
          <a:cs typeface="+mn-cs"/>
        </a:defRPr>
      </a:lvl5pPr>
      <a:lvl6pPr marL="2607481" algn="l" defTabSz="1042993" rtl="0" eaLnBrk="1" latinLnBrk="0" hangingPunct="1">
        <a:defRPr sz="2100" kern="1200">
          <a:solidFill>
            <a:schemeClr val="tx1"/>
          </a:solidFill>
          <a:latin typeface="+mn-lt"/>
          <a:ea typeface="+mn-ea"/>
          <a:cs typeface="+mn-cs"/>
        </a:defRPr>
      </a:lvl6pPr>
      <a:lvl7pPr marL="3128977" algn="l" defTabSz="1042993" rtl="0" eaLnBrk="1" latinLnBrk="0" hangingPunct="1">
        <a:defRPr sz="2100" kern="1200">
          <a:solidFill>
            <a:schemeClr val="tx1"/>
          </a:solidFill>
          <a:latin typeface="+mn-lt"/>
          <a:ea typeface="+mn-ea"/>
          <a:cs typeface="+mn-cs"/>
        </a:defRPr>
      </a:lvl7pPr>
      <a:lvl8pPr marL="3650473" algn="l" defTabSz="1042993" rtl="0" eaLnBrk="1" latinLnBrk="0" hangingPunct="1">
        <a:defRPr sz="2100" kern="1200">
          <a:solidFill>
            <a:schemeClr val="tx1"/>
          </a:solidFill>
          <a:latin typeface="+mn-lt"/>
          <a:ea typeface="+mn-ea"/>
          <a:cs typeface="+mn-cs"/>
        </a:defRPr>
      </a:lvl8pPr>
      <a:lvl9pPr marL="4171970" algn="l" defTabSz="1042993"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1065213"/>
            <a:ext cx="10693400" cy="6496050"/>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993" fontAlgn="auto">
              <a:spcBef>
                <a:spcPts val="0"/>
              </a:spcBef>
              <a:spcAft>
                <a:spcPts val="0"/>
              </a:spcAft>
              <a:tabLst>
                <a:tab pos="2959100" algn="l"/>
              </a:tabLst>
              <a:defRPr/>
            </a:pPr>
            <a:endParaRPr lang="en-GB" dirty="0"/>
          </a:p>
        </p:txBody>
      </p:sp>
      <p:sp>
        <p:nvSpPr>
          <p:cNvPr id="22" name="TextBox 21"/>
          <p:cNvSpPr txBox="1"/>
          <p:nvPr/>
        </p:nvSpPr>
        <p:spPr>
          <a:xfrm>
            <a:off x="9809825" y="7191931"/>
            <a:ext cx="877163" cy="338554"/>
          </a:xfrm>
          <a:prstGeom prst="rect">
            <a:avLst/>
          </a:prstGeom>
          <a:noFill/>
        </p:spPr>
        <p:txBody>
          <a:bodyPr wrap="none">
            <a:spAutoFit/>
          </a:bodyPr>
          <a:lstStyle/>
          <a:p>
            <a:pPr defTabSz="1042993" fontAlgn="auto">
              <a:spcBef>
                <a:spcPts val="0"/>
              </a:spcBef>
              <a:spcAft>
                <a:spcPts val="0"/>
              </a:spcAft>
              <a:defRPr/>
            </a:pPr>
            <a:r>
              <a:rPr lang="en-GB" sz="1600" b="1" dirty="0">
                <a:solidFill>
                  <a:srgbClr val="FF0000">
                    <a:alpha val="25000"/>
                  </a:srgbClr>
                </a:solidFill>
                <a:latin typeface="Verdana" pitchFamily="34" charset="0"/>
                <a:cs typeface="+mn-cs"/>
              </a:rPr>
              <a:t>Unit 3</a:t>
            </a:r>
          </a:p>
        </p:txBody>
      </p:sp>
      <p:sp>
        <p:nvSpPr>
          <p:cNvPr id="23" name="Rounded Rectangle 22">
            <a:hlinkClick r:id="rId3" action="ppaction://hlinksldjump"/>
          </p:cNvPr>
          <p:cNvSpPr/>
          <p:nvPr/>
        </p:nvSpPr>
        <p:spPr>
          <a:xfrm>
            <a:off x="540690" y="7108721"/>
            <a:ext cx="2143140" cy="285752"/>
          </a:xfrm>
          <a:prstGeom prst="roundRect">
            <a:avLst/>
          </a:prstGeom>
          <a:gradFill>
            <a:gsLst>
              <a:gs pos="0">
                <a:srgbClr val="FF0000"/>
              </a:gs>
              <a:gs pos="80000">
                <a:schemeClr val="accent2">
                  <a:shade val="93000"/>
                  <a:satMod val="130000"/>
                </a:schemeClr>
              </a:gs>
              <a:gs pos="100000">
                <a:schemeClr val="accent2">
                  <a:shade val="94000"/>
                  <a:satMod val="135000"/>
                </a:schemeClr>
              </a:gs>
            </a:gsLst>
          </a:gradFill>
          <a:ln/>
        </p:spPr>
        <p:style>
          <a:lnRef idx="0">
            <a:schemeClr val="accent2"/>
          </a:lnRef>
          <a:fillRef idx="3">
            <a:schemeClr val="accent2"/>
          </a:fillRef>
          <a:effectRef idx="3">
            <a:schemeClr val="accent2"/>
          </a:effectRef>
          <a:fontRef idx="minor">
            <a:schemeClr val="lt1"/>
          </a:fontRef>
        </p:style>
        <p:txBody>
          <a:bodyPr anchor="ctr"/>
          <a:lstStyle/>
          <a:p>
            <a:pPr algn="ctr" defTabSz="1042993" fontAlgn="auto">
              <a:spcBef>
                <a:spcPts val="0"/>
              </a:spcBef>
              <a:spcAft>
                <a:spcPts val="0"/>
              </a:spcAft>
              <a:defRPr/>
            </a:pPr>
            <a:r>
              <a:rPr lang="en-GB" sz="1200" b="1" dirty="0">
                <a:effectLst>
                  <a:outerShdw blurRad="50800" dist="38100" dir="2700000" algn="tl" rotWithShape="0">
                    <a:prstClr val="black">
                      <a:alpha val="40000"/>
                    </a:prstClr>
                  </a:outerShdw>
                </a:effectLst>
                <a:latin typeface="Verdana" pitchFamily="34" charset="0"/>
              </a:rPr>
              <a:t>Return to Routemap</a:t>
            </a:r>
          </a:p>
        </p:txBody>
      </p:sp>
      <p:pic>
        <p:nvPicPr>
          <p:cNvPr id="6151" name="Picture 5"/>
          <p:cNvPicPr>
            <a:picLocks noChangeAspect="1" noChangeArrowheads="1"/>
          </p:cNvPicPr>
          <p:nvPr/>
        </p:nvPicPr>
        <p:blipFill>
          <a:blip r:embed="rId4"/>
          <a:srcRect/>
          <a:stretch>
            <a:fillRect/>
          </a:stretch>
        </p:blipFill>
        <p:spPr bwMode="auto">
          <a:xfrm>
            <a:off x="8875713" y="107950"/>
            <a:ext cx="1685925" cy="590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3"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1065213"/>
            <a:ext cx="10693400" cy="6496050"/>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993" fontAlgn="auto">
              <a:spcBef>
                <a:spcPts val="0"/>
              </a:spcBef>
              <a:spcAft>
                <a:spcPts val="0"/>
              </a:spcAft>
              <a:tabLst>
                <a:tab pos="2959100" algn="l"/>
              </a:tabLst>
              <a:defRPr/>
            </a:pPr>
            <a:endParaRPr lang="en-GB" dirty="0"/>
          </a:p>
        </p:txBody>
      </p:sp>
      <p:sp>
        <p:nvSpPr>
          <p:cNvPr id="22" name="TextBox 21"/>
          <p:cNvSpPr txBox="1"/>
          <p:nvPr/>
        </p:nvSpPr>
        <p:spPr>
          <a:xfrm>
            <a:off x="9809825" y="7191931"/>
            <a:ext cx="877163" cy="338554"/>
          </a:xfrm>
          <a:prstGeom prst="rect">
            <a:avLst/>
          </a:prstGeom>
          <a:noFill/>
        </p:spPr>
        <p:txBody>
          <a:bodyPr wrap="none">
            <a:spAutoFit/>
          </a:bodyPr>
          <a:lstStyle/>
          <a:p>
            <a:pPr defTabSz="1042993" fontAlgn="auto">
              <a:spcBef>
                <a:spcPts val="0"/>
              </a:spcBef>
              <a:spcAft>
                <a:spcPts val="0"/>
              </a:spcAft>
              <a:defRPr/>
            </a:pPr>
            <a:r>
              <a:rPr lang="en-GB" sz="1600" b="1" dirty="0">
                <a:solidFill>
                  <a:srgbClr val="FF0000">
                    <a:alpha val="25000"/>
                  </a:srgbClr>
                </a:solidFill>
                <a:latin typeface="Verdana" pitchFamily="34" charset="0"/>
                <a:cs typeface="+mn-cs"/>
              </a:rPr>
              <a:t>Unit 3</a:t>
            </a:r>
          </a:p>
        </p:txBody>
      </p:sp>
      <p:sp>
        <p:nvSpPr>
          <p:cNvPr id="23" name="Rounded Rectangle 22">
            <a:hlinkClick r:id="rId3" action="ppaction://hlinksldjump"/>
          </p:cNvPr>
          <p:cNvSpPr/>
          <p:nvPr/>
        </p:nvSpPr>
        <p:spPr>
          <a:xfrm>
            <a:off x="540690" y="7108721"/>
            <a:ext cx="2143140" cy="285752"/>
          </a:xfrm>
          <a:prstGeom prst="roundRect">
            <a:avLst/>
          </a:prstGeom>
          <a:gradFill>
            <a:gsLst>
              <a:gs pos="0">
                <a:srgbClr val="FF0000"/>
              </a:gs>
              <a:gs pos="80000">
                <a:schemeClr val="accent2">
                  <a:shade val="93000"/>
                  <a:satMod val="130000"/>
                </a:schemeClr>
              </a:gs>
              <a:gs pos="100000">
                <a:schemeClr val="accent2">
                  <a:shade val="94000"/>
                  <a:satMod val="135000"/>
                </a:schemeClr>
              </a:gs>
            </a:gsLst>
          </a:gradFill>
          <a:ln/>
        </p:spPr>
        <p:style>
          <a:lnRef idx="0">
            <a:schemeClr val="accent2"/>
          </a:lnRef>
          <a:fillRef idx="3">
            <a:schemeClr val="accent2"/>
          </a:fillRef>
          <a:effectRef idx="3">
            <a:schemeClr val="accent2"/>
          </a:effectRef>
          <a:fontRef idx="minor">
            <a:schemeClr val="lt1"/>
          </a:fontRef>
        </p:style>
        <p:txBody>
          <a:bodyPr anchor="ctr"/>
          <a:lstStyle/>
          <a:p>
            <a:pPr algn="ctr" defTabSz="1042993" fontAlgn="auto">
              <a:spcBef>
                <a:spcPts val="0"/>
              </a:spcBef>
              <a:spcAft>
                <a:spcPts val="0"/>
              </a:spcAft>
              <a:defRPr/>
            </a:pPr>
            <a:r>
              <a:rPr lang="en-GB" sz="1200" b="1" dirty="0">
                <a:effectLst>
                  <a:outerShdw blurRad="50800" dist="38100" dir="2700000" algn="tl" rotWithShape="0">
                    <a:prstClr val="black">
                      <a:alpha val="40000"/>
                    </a:prstClr>
                  </a:outerShdw>
                </a:effectLst>
                <a:latin typeface="Verdana" pitchFamily="34" charset="0"/>
              </a:rPr>
              <a:t>Return to Routemap</a:t>
            </a:r>
          </a:p>
        </p:txBody>
      </p:sp>
      <p:pic>
        <p:nvPicPr>
          <p:cNvPr id="8199" name="Picture 5"/>
          <p:cNvPicPr>
            <a:picLocks noChangeAspect="1" noChangeArrowheads="1"/>
          </p:cNvPicPr>
          <p:nvPr/>
        </p:nvPicPr>
        <p:blipFill>
          <a:blip r:embed="rId4"/>
          <a:srcRect/>
          <a:stretch>
            <a:fillRect/>
          </a:stretch>
        </p:blipFill>
        <p:spPr bwMode="auto">
          <a:xfrm>
            <a:off x="8875713" y="107950"/>
            <a:ext cx="1685925" cy="590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4"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1065213"/>
            <a:ext cx="10693400" cy="6496050"/>
          </a:xfrm>
          <a:prstGeom prst="rect">
            <a:avLst/>
          </a:prstGeom>
          <a:solidFill>
            <a:srgbClr val="00B05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993" fontAlgn="auto">
              <a:spcBef>
                <a:spcPts val="0"/>
              </a:spcBef>
              <a:spcAft>
                <a:spcPts val="0"/>
              </a:spcAft>
              <a:tabLst>
                <a:tab pos="2959100" algn="l"/>
              </a:tabLst>
              <a:defRPr/>
            </a:pPr>
            <a:endParaRPr lang="en-GB" dirty="0"/>
          </a:p>
        </p:txBody>
      </p:sp>
      <p:sp>
        <p:nvSpPr>
          <p:cNvPr id="22" name="TextBox 21"/>
          <p:cNvSpPr txBox="1"/>
          <p:nvPr/>
        </p:nvSpPr>
        <p:spPr>
          <a:xfrm>
            <a:off x="9809825" y="7191931"/>
            <a:ext cx="877163" cy="338554"/>
          </a:xfrm>
          <a:prstGeom prst="rect">
            <a:avLst/>
          </a:prstGeom>
          <a:noFill/>
        </p:spPr>
        <p:txBody>
          <a:bodyPr wrap="none">
            <a:spAutoFit/>
          </a:bodyPr>
          <a:lstStyle/>
          <a:p>
            <a:pPr defTabSz="1042993" fontAlgn="auto">
              <a:spcBef>
                <a:spcPts val="0"/>
              </a:spcBef>
              <a:spcAft>
                <a:spcPts val="0"/>
              </a:spcAft>
              <a:defRPr/>
            </a:pPr>
            <a:r>
              <a:rPr lang="en-GB" sz="1600" b="1" dirty="0">
                <a:solidFill>
                  <a:srgbClr val="00B050">
                    <a:alpha val="25000"/>
                  </a:srgbClr>
                </a:solidFill>
                <a:latin typeface="Verdana" pitchFamily="34" charset="0"/>
                <a:cs typeface="+mn-cs"/>
              </a:rPr>
              <a:t>Unit 1</a:t>
            </a:r>
          </a:p>
        </p:txBody>
      </p:sp>
      <p:sp>
        <p:nvSpPr>
          <p:cNvPr id="5" name="Rounded Rectangle 4">
            <a:hlinkClick r:id="rId3" action="ppaction://hlinksldjump"/>
          </p:cNvPr>
          <p:cNvSpPr/>
          <p:nvPr/>
        </p:nvSpPr>
        <p:spPr>
          <a:xfrm>
            <a:off x="540690" y="7108721"/>
            <a:ext cx="2143140" cy="285752"/>
          </a:xfrm>
          <a:prstGeom prst="roundRect">
            <a:avLst/>
          </a:prstGeom>
          <a:solidFill>
            <a:srgbClr val="00B050"/>
          </a:solidFill>
          <a:ln/>
        </p:spPr>
        <p:style>
          <a:lnRef idx="0">
            <a:schemeClr val="accent3"/>
          </a:lnRef>
          <a:fillRef idx="3">
            <a:schemeClr val="accent3"/>
          </a:fillRef>
          <a:effectRef idx="3">
            <a:schemeClr val="accent3"/>
          </a:effectRef>
          <a:fontRef idx="minor">
            <a:schemeClr val="lt1"/>
          </a:fontRef>
        </p:style>
        <p:txBody>
          <a:bodyPr anchor="ctr"/>
          <a:lstStyle/>
          <a:p>
            <a:pPr algn="ctr" defTabSz="1042993" fontAlgn="auto">
              <a:spcBef>
                <a:spcPts val="0"/>
              </a:spcBef>
              <a:spcAft>
                <a:spcPts val="0"/>
              </a:spcAft>
              <a:defRPr/>
            </a:pPr>
            <a:r>
              <a:rPr lang="en-GB" sz="1200" b="1" dirty="0">
                <a:effectLst>
                  <a:outerShdw blurRad="50800" dist="38100" dir="2700000" algn="tl" rotWithShape="0">
                    <a:prstClr val="black">
                      <a:alpha val="40000"/>
                    </a:prstClr>
                  </a:outerShdw>
                </a:effectLst>
                <a:latin typeface="Verdana" pitchFamily="34" charset="0"/>
              </a:rPr>
              <a:t>Return to Routemap</a:t>
            </a:r>
          </a:p>
        </p:txBody>
      </p:sp>
      <p:pic>
        <p:nvPicPr>
          <p:cNvPr id="10247" name="Picture 5"/>
          <p:cNvPicPr>
            <a:picLocks noChangeAspect="1" noChangeArrowheads="1"/>
          </p:cNvPicPr>
          <p:nvPr/>
        </p:nvPicPr>
        <p:blipFill>
          <a:blip r:embed="rId4"/>
          <a:srcRect/>
          <a:stretch>
            <a:fillRect/>
          </a:stretch>
        </p:blipFill>
        <p:spPr bwMode="auto">
          <a:xfrm>
            <a:off x="8875713" y="107950"/>
            <a:ext cx="1685925" cy="590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5"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1065213"/>
            <a:ext cx="10693400" cy="6496050"/>
          </a:xfrm>
          <a:prstGeom prst="rect">
            <a:avLst/>
          </a:prstGeom>
          <a:solidFill>
            <a:srgbClr val="3B5AF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42993" fontAlgn="auto">
              <a:spcBef>
                <a:spcPts val="0"/>
              </a:spcBef>
              <a:spcAft>
                <a:spcPts val="0"/>
              </a:spcAft>
              <a:tabLst>
                <a:tab pos="2959100" algn="l"/>
              </a:tabLst>
              <a:defRPr/>
            </a:pPr>
            <a:endParaRPr lang="en-GB" dirty="0"/>
          </a:p>
        </p:txBody>
      </p:sp>
      <p:sp>
        <p:nvSpPr>
          <p:cNvPr id="5" name="Rounded Rectangle 4">
            <a:hlinkClick r:id="rId3" action="ppaction://hlinksldjump"/>
          </p:cNvPr>
          <p:cNvSpPr/>
          <p:nvPr/>
        </p:nvSpPr>
        <p:spPr>
          <a:xfrm>
            <a:off x="540690" y="7108721"/>
            <a:ext cx="2143140" cy="285752"/>
          </a:xfrm>
          <a:prstGeom prst="roundRect">
            <a:avLst/>
          </a:prstGeom>
          <a:solidFill>
            <a:srgbClr val="3B5AF7"/>
          </a:solidFill>
          <a:ln/>
        </p:spPr>
        <p:style>
          <a:lnRef idx="0">
            <a:schemeClr val="accent1"/>
          </a:lnRef>
          <a:fillRef idx="3">
            <a:schemeClr val="accent1"/>
          </a:fillRef>
          <a:effectRef idx="3">
            <a:schemeClr val="accent1"/>
          </a:effectRef>
          <a:fontRef idx="minor">
            <a:schemeClr val="lt1"/>
          </a:fontRef>
        </p:style>
        <p:txBody>
          <a:bodyPr anchor="ctr"/>
          <a:lstStyle/>
          <a:p>
            <a:pPr algn="ctr" defTabSz="1042993" fontAlgn="auto">
              <a:spcBef>
                <a:spcPts val="0"/>
              </a:spcBef>
              <a:spcAft>
                <a:spcPts val="0"/>
              </a:spcAft>
              <a:defRPr/>
            </a:pPr>
            <a:r>
              <a:rPr lang="en-GB" sz="1200" b="1" dirty="0">
                <a:effectLst>
                  <a:outerShdw blurRad="50800" dist="38100" dir="2700000" algn="tl" rotWithShape="0">
                    <a:prstClr val="black">
                      <a:alpha val="40000"/>
                    </a:prstClr>
                  </a:outerShdw>
                </a:effectLst>
                <a:latin typeface="Verdana" pitchFamily="34" charset="0"/>
              </a:rPr>
              <a:t>Return to </a:t>
            </a:r>
            <a:r>
              <a:rPr lang="en-GB" sz="1200" b="1" dirty="0">
                <a:effectLst>
                  <a:outerShdw blurRad="50800" dist="38100" dir="2700000" algn="tl" rotWithShape="0">
                    <a:prstClr val="black">
                      <a:alpha val="40000"/>
                    </a:prstClr>
                  </a:outerShdw>
                </a:effectLst>
                <a:latin typeface="Verdana" pitchFamily="34" charset="0"/>
                <a:hlinkClick r:id="rId4" action="ppaction://hlinksldjump"/>
              </a:rPr>
              <a:t>Routemap</a:t>
            </a:r>
            <a:endParaRPr lang="en-GB" sz="1200" b="1" dirty="0">
              <a:effectLst>
                <a:outerShdw blurRad="50800" dist="38100" dir="2700000" algn="tl" rotWithShape="0">
                  <a:prstClr val="black">
                    <a:alpha val="40000"/>
                  </a:prstClr>
                </a:outerShdw>
              </a:effectLst>
              <a:latin typeface="Verdana" pitchFamily="34" charset="0"/>
            </a:endParaRPr>
          </a:p>
        </p:txBody>
      </p:sp>
      <p:pic>
        <p:nvPicPr>
          <p:cNvPr id="12294" name="Picture 5"/>
          <p:cNvPicPr>
            <a:picLocks noChangeAspect="1" noChangeArrowheads="1"/>
          </p:cNvPicPr>
          <p:nvPr/>
        </p:nvPicPr>
        <p:blipFill>
          <a:blip r:embed="rId5"/>
          <a:srcRect/>
          <a:stretch>
            <a:fillRect/>
          </a:stretch>
        </p:blipFill>
        <p:spPr bwMode="auto">
          <a:xfrm>
            <a:off x="8875713" y="107950"/>
            <a:ext cx="1685925" cy="590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6"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4338" name="Group 2"/>
          <p:cNvGrpSpPr>
            <a:grpSpLocks/>
          </p:cNvGrpSpPr>
          <p:nvPr/>
        </p:nvGrpSpPr>
        <p:grpSpPr bwMode="auto">
          <a:xfrm>
            <a:off x="377825" y="539750"/>
            <a:ext cx="9790113" cy="3825875"/>
            <a:chOff x="416078" y="494483"/>
            <a:chExt cx="9789806" cy="3824603"/>
          </a:xfrm>
        </p:grpSpPr>
        <p:sp>
          <p:nvSpPr>
            <p:cNvPr id="6150" name="TextBox 3"/>
            <p:cNvSpPr txBox="1">
              <a:spLocks noChangeArrowheads="1"/>
            </p:cNvSpPr>
            <p:nvPr/>
          </p:nvSpPr>
          <p:spPr bwMode="auto">
            <a:xfrm>
              <a:off x="416078" y="494483"/>
              <a:ext cx="9789806" cy="1169599"/>
            </a:xfrm>
            <a:prstGeom prst="rect">
              <a:avLst/>
            </a:prstGeom>
            <a:noFill/>
            <a:ln>
              <a:noFill/>
            </a:ln>
            <a:extLst/>
          </p:spPr>
          <p:txBody>
            <a:bodyPr>
              <a:spAutoFit/>
            </a:bodyPr>
            <a:lstStyle>
              <a:lvl1pPr eaLnBrk="0" hangingPunct="0">
                <a:defRPr sz="2100">
                  <a:solidFill>
                    <a:schemeClr val="tx1"/>
                  </a:solidFill>
                  <a:latin typeface="Arial" charset="0"/>
                </a:defRPr>
              </a:lvl1pPr>
              <a:lvl2pPr marL="742950" indent="-285750" eaLnBrk="0" hangingPunct="0">
                <a:defRPr sz="2100">
                  <a:solidFill>
                    <a:schemeClr val="tx1"/>
                  </a:solidFill>
                  <a:latin typeface="Arial" charset="0"/>
                </a:defRPr>
              </a:lvl2pPr>
              <a:lvl3pPr marL="1143000" indent="-228600" eaLnBrk="0" hangingPunct="0">
                <a:defRPr sz="2100">
                  <a:solidFill>
                    <a:schemeClr val="tx1"/>
                  </a:solidFill>
                  <a:latin typeface="Arial" charset="0"/>
                </a:defRPr>
              </a:lvl3pPr>
              <a:lvl4pPr marL="1600200" indent="-228600" eaLnBrk="0" hangingPunct="0">
                <a:defRPr sz="2100">
                  <a:solidFill>
                    <a:schemeClr val="tx1"/>
                  </a:solidFill>
                  <a:latin typeface="Arial" charset="0"/>
                </a:defRPr>
              </a:lvl4pPr>
              <a:lvl5pPr marL="2057400" indent="-228600" eaLnBrk="0" hangingPunct="0">
                <a:defRPr sz="2100">
                  <a:solidFill>
                    <a:schemeClr val="tx1"/>
                  </a:solidFill>
                  <a:latin typeface="Arial" charset="0"/>
                </a:defRPr>
              </a:lvl5pPr>
              <a:lvl6pPr marL="2514600" indent="-228600" defTabSz="1042988" eaLnBrk="0" fontAlgn="base" hangingPunct="0">
                <a:spcBef>
                  <a:spcPct val="0"/>
                </a:spcBef>
                <a:spcAft>
                  <a:spcPct val="0"/>
                </a:spcAft>
                <a:defRPr sz="2100">
                  <a:solidFill>
                    <a:schemeClr val="tx1"/>
                  </a:solidFill>
                  <a:latin typeface="Arial" charset="0"/>
                </a:defRPr>
              </a:lvl6pPr>
              <a:lvl7pPr marL="2971800" indent="-228600" defTabSz="1042988" eaLnBrk="0" fontAlgn="base" hangingPunct="0">
                <a:spcBef>
                  <a:spcPct val="0"/>
                </a:spcBef>
                <a:spcAft>
                  <a:spcPct val="0"/>
                </a:spcAft>
                <a:defRPr sz="2100">
                  <a:solidFill>
                    <a:schemeClr val="tx1"/>
                  </a:solidFill>
                  <a:latin typeface="Arial" charset="0"/>
                </a:defRPr>
              </a:lvl7pPr>
              <a:lvl8pPr marL="3429000" indent="-228600" defTabSz="1042988" eaLnBrk="0" fontAlgn="base" hangingPunct="0">
                <a:spcBef>
                  <a:spcPct val="0"/>
                </a:spcBef>
                <a:spcAft>
                  <a:spcPct val="0"/>
                </a:spcAft>
                <a:defRPr sz="2100">
                  <a:solidFill>
                    <a:schemeClr val="tx1"/>
                  </a:solidFill>
                  <a:latin typeface="Arial" charset="0"/>
                </a:defRPr>
              </a:lvl8pPr>
              <a:lvl9pPr marL="3886200" indent="-228600" defTabSz="1042988" eaLnBrk="0" fontAlgn="base" hangingPunct="0">
                <a:spcBef>
                  <a:spcPct val="0"/>
                </a:spcBef>
                <a:spcAft>
                  <a:spcPct val="0"/>
                </a:spcAft>
                <a:defRPr sz="2100">
                  <a:solidFill>
                    <a:schemeClr val="tx1"/>
                  </a:solidFill>
                  <a:latin typeface="Arial" charset="0"/>
                </a:defRPr>
              </a:lvl9pPr>
            </a:lstStyle>
            <a:p>
              <a:pPr eaLnBrk="1" hangingPunct="1">
                <a:defRPr/>
              </a:pPr>
              <a:r>
                <a:rPr lang="en-GB" sz="1400" b="1" dirty="0">
                  <a:solidFill>
                    <a:srgbClr val="000000"/>
                  </a:solidFill>
                  <a:latin typeface="Verdana" pitchFamily="34" charset="0"/>
                  <a:cs typeface="+mn-cs"/>
                </a:rPr>
                <a:t>GCSE Mathematics Linear Route Map – Higher Tier</a:t>
              </a:r>
            </a:p>
            <a:p>
              <a:pPr eaLnBrk="1" hangingPunct="1">
                <a:defRPr/>
              </a:pPr>
              <a:endParaRPr lang="en-GB" sz="1400" b="1" dirty="0">
                <a:solidFill>
                  <a:srgbClr val="000000"/>
                </a:solidFill>
                <a:latin typeface="Verdana" pitchFamily="34" charset="0"/>
                <a:cs typeface="+mn-cs"/>
              </a:endParaRPr>
            </a:p>
            <a:p>
              <a:pPr eaLnBrk="1" hangingPunct="1">
                <a:defRPr/>
              </a:pPr>
              <a:r>
                <a:rPr lang="en-GB" sz="1400" dirty="0">
                  <a:solidFill>
                    <a:srgbClr val="000000"/>
                  </a:solidFill>
                  <a:latin typeface="Verdana" pitchFamily="34" charset="0"/>
                  <a:cs typeface="+mn-cs"/>
                </a:rPr>
                <a:t> </a:t>
              </a:r>
            </a:p>
            <a:p>
              <a:pPr eaLnBrk="1" hangingPunct="1">
                <a:defRPr/>
              </a:pPr>
              <a:r>
                <a:rPr lang="en-GB" sz="1400" dirty="0">
                  <a:solidFill>
                    <a:srgbClr val="000000"/>
                  </a:solidFill>
                  <a:latin typeface="Verdana" pitchFamily="34" charset="0"/>
                  <a:cs typeface="+mn-cs"/>
                </a:rPr>
                <a:t> </a:t>
              </a:r>
            </a:p>
            <a:p>
              <a:pPr eaLnBrk="1" hangingPunct="1">
                <a:defRPr/>
              </a:pPr>
              <a:r>
                <a:rPr lang="en-GB" sz="1400" dirty="0">
                  <a:solidFill>
                    <a:srgbClr val="000000"/>
                  </a:solidFill>
                  <a:latin typeface="Verdana" pitchFamily="34" charset="0"/>
                  <a:cs typeface="+mn-cs"/>
                </a:rPr>
                <a:t>	</a:t>
              </a:r>
            </a:p>
          </p:txBody>
        </p:sp>
        <p:sp>
          <p:nvSpPr>
            <p:cNvPr id="5" name="Round Diagonal Corner Rectangle 4">
              <a:hlinkClick r:id="rId3" action="ppaction://hlinksldjump"/>
            </p:cNvPr>
            <p:cNvSpPr>
              <a:spLocks/>
            </p:cNvSpPr>
            <p:nvPr/>
          </p:nvSpPr>
          <p:spPr>
            <a:xfrm>
              <a:off x="1136780" y="3662080"/>
              <a:ext cx="1008031" cy="657006"/>
            </a:xfrm>
            <a:prstGeom prst="round2DiagRect">
              <a:avLst/>
            </a:prstGeom>
            <a:solidFill>
              <a:srgbClr val="3B5AF7"/>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defTabSz="1042993" fontAlgn="auto">
                <a:spcBef>
                  <a:spcPts val="0"/>
                </a:spcBef>
                <a:spcAft>
                  <a:spcPts val="0"/>
                </a:spcAft>
                <a:defRPr/>
              </a:pPr>
              <a:r>
                <a:rPr lang="en-GB" sz="900" b="1" dirty="0">
                  <a:solidFill>
                    <a:prstClr val="white"/>
                  </a:solidFill>
                  <a:effectLst>
                    <a:outerShdw blurRad="38100" dist="38100" dir="2700000" algn="tl">
                      <a:srgbClr val="000000">
                        <a:alpha val="43137"/>
                      </a:srgbClr>
                    </a:outerShdw>
                  </a:effectLst>
                  <a:latin typeface="Verdana" pitchFamily="34" charset="0"/>
                </a:rPr>
                <a:t>Topic</a:t>
              </a:r>
            </a:p>
          </p:txBody>
        </p:sp>
        <p:sp>
          <p:nvSpPr>
            <p:cNvPr id="6" name="Round Diagonal Corner Rectangle 5">
              <a:hlinkClick r:id="rId4" action="ppaction://hlinksldjump"/>
            </p:cNvPr>
            <p:cNvSpPr>
              <a:spLocks/>
            </p:cNvSpPr>
            <p:nvPr/>
          </p:nvSpPr>
          <p:spPr>
            <a:xfrm>
              <a:off x="4376767" y="3662080"/>
              <a:ext cx="961995" cy="657006"/>
            </a:xfrm>
            <a:prstGeom prst="round2DiagRect">
              <a:avLst/>
            </a:prstGeom>
            <a:solidFill>
              <a:srgbClr val="00B05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defTabSz="1042993" fontAlgn="auto">
                <a:spcBef>
                  <a:spcPts val="0"/>
                </a:spcBef>
                <a:spcAft>
                  <a:spcPts val="0"/>
                </a:spcAft>
                <a:defRPr/>
              </a:pPr>
              <a:r>
                <a:rPr lang="en-GB" sz="900" b="1" dirty="0">
                  <a:solidFill>
                    <a:prstClr val="white"/>
                  </a:solidFill>
                  <a:effectLst>
                    <a:outerShdw blurRad="38100" dist="38100" dir="2700000" algn="tl">
                      <a:srgbClr val="000000">
                        <a:alpha val="43137"/>
                      </a:srgbClr>
                    </a:outerShdw>
                  </a:effectLst>
                  <a:latin typeface="Verdana" pitchFamily="34" charset="0"/>
                </a:rPr>
                <a:t>Topic</a:t>
              </a:r>
            </a:p>
          </p:txBody>
        </p:sp>
        <p:sp>
          <p:nvSpPr>
            <p:cNvPr id="7" name="Round Diagonal Corner Rectangle 6">
              <a:hlinkClick r:id="rId5" action="ppaction://hlinksldjump"/>
            </p:cNvPr>
            <p:cNvSpPr>
              <a:spLocks/>
            </p:cNvSpPr>
            <p:nvPr/>
          </p:nvSpPr>
          <p:spPr>
            <a:xfrm>
              <a:off x="2719469" y="3662080"/>
              <a:ext cx="961995" cy="657006"/>
            </a:xfrm>
            <a:prstGeom prst="round2DiagRect">
              <a:avLst/>
            </a:prstGeom>
            <a:solidFill>
              <a:srgbClr val="FF00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defTabSz="1042993" fontAlgn="auto">
                <a:spcBef>
                  <a:spcPts val="0"/>
                </a:spcBef>
                <a:spcAft>
                  <a:spcPts val="0"/>
                </a:spcAft>
                <a:defRPr/>
              </a:pPr>
              <a:r>
                <a:rPr lang="en-GB" sz="900" b="1" dirty="0">
                  <a:solidFill>
                    <a:prstClr val="white"/>
                  </a:solidFill>
                  <a:effectLst>
                    <a:outerShdw blurRad="38100" dist="38100" dir="2700000" algn="tl">
                      <a:srgbClr val="000000">
                        <a:alpha val="43137"/>
                      </a:srgbClr>
                    </a:outerShdw>
                  </a:effectLst>
                  <a:latin typeface="Verdana" pitchFamily="34" charset="0"/>
                </a:rPr>
                <a:t>Topic</a:t>
              </a:r>
            </a:p>
          </p:txBody>
        </p:sp>
        <p:sp>
          <p:nvSpPr>
            <p:cNvPr id="6154" name="TextBox 7"/>
            <p:cNvSpPr txBox="1">
              <a:spLocks noChangeArrowheads="1"/>
            </p:cNvSpPr>
            <p:nvPr/>
          </p:nvSpPr>
          <p:spPr bwMode="auto">
            <a:xfrm>
              <a:off x="1243140" y="3276446"/>
              <a:ext cx="758801" cy="245980"/>
            </a:xfrm>
            <a:prstGeom prst="rect">
              <a:avLst/>
            </a:prstGeom>
            <a:noFill/>
            <a:ln>
              <a:noFill/>
            </a:ln>
            <a:extLst/>
          </p:spPr>
          <p:txBody>
            <a:bodyPr wrap="none">
              <a:spAutoFit/>
            </a:bodyPr>
            <a:lstStyle>
              <a:lvl1pPr eaLnBrk="0" hangingPunct="0">
                <a:defRPr sz="2100">
                  <a:solidFill>
                    <a:schemeClr val="tx1"/>
                  </a:solidFill>
                  <a:latin typeface="Arial" charset="0"/>
                </a:defRPr>
              </a:lvl1pPr>
              <a:lvl2pPr marL="742950" indent="-285750" eaLnBrk="0" hangingPunct="0">
                <a:defRPr sz="2100">
                  <a:solidFill>
                    <a:schemeClr val="tx1"/>
                  </a:solidFill>
                  <a:latin typeface="Arial" charset="0"/>
                </a:defRPr>
              </a:lvl2pPr>
              <a:lvl3pPr marL="1143000" indent="-228600" eaLnBrk="0" hangingPunct="0">
                <a:defRPr sz="2100">
                  <a:solidFill>
                    <a:schemeClr val="tx1"/>
                  </a:solidFill>
                  <a:latin typeface="Arial" charset="0"/>
                </a:defRPr>
              </a:lvl3pPr>
              <a:lvl4pPr marL="1600200" indent="-228600" eaLnBrk="0" hangingPunct="0">
                <a:defRPr sz="2100">
                  <a:solidFill>
                    <a:schemeClr val="tx1"/>
                  </a:solidFill>
                  <a:latin typeface="Arial" charset="0"/>
                </a:defRPr>
              </a:lvl4pPr>
              <a:lvl5pPr marL="2057400" indent="-228600" eaLnBrk="0" hangingPunct="0">
                <a:defRPr sz="2100">
                  <a:solidFill>
                    <a:schemeClr val="tx1"/>
                  </a:solidFill>
                  <a:latin typeface="Arial" charset="0"/>
                </a:defRPr>
              </a:lvl5pPr>
              <a:lvl6pPr marL="2514600" indent="-228600" defTabSz="1042988" eaLnBrk="0" fontAlgn="base" hangingPunct="0">
                <a:spcBef>
                  <a:spcPct val="0"/>
                </a:spcBef>
                <a:spcAft>
                  <a:spcPct val="0"/>
                </a:spcAft>
                <a:defRPr sz="2100">
                  <a:solidFill>
                    <a:schemeClr val="tx1"/>
                  </a:solidFill>
                  <a:latin typeface="Arial" charset="0"/>
                </a:defRPr>
              </a:lvl6pPr>
              <a:lvl7pPr marL="2971800" indent="-228600" defTabSz="1042988" eaLnBrk="0" fontAlgn="base" hangingPunct="0">
                <a:spcBef>
                  <a:spcPct val="0"/>
                </a:spcBef>
                <a:spcAft>
                  <a:spcPct val="0"/>
                </a:spcAft>
                <a:defRPr sz="2100">
                  <a:solidFill>
                    <a:schemeClr val="tx1"/>
                  </a:solidFill>
                  <a:latin typeface="Arial" charset="0"/>
                </a:defRPr>
              </a:lvl7pPr>
              <a:lvl8pPr marL="3429000" indent="-228600" defTabSz="1042988" eaLnBrk="0" fontAlgn="base" hangingPunct="0">
                <a:spcBef>
                  <a:spcPct val="0"/>
                </a:spcBef>
                <a:spcAft>
                  <a:spcPct val="0"/>
                </a:spcAft>
                <a:defRPr sz="2100">
                  <a:solidFill>
                    <a:schemeClr val="tx1"/>
                  </a:solidFill>
                  <a:latin typeface="Arial" charset="0"/>
                </a:defRPr>
              </a:lvl8pPr>
              <a:lvl9pPr marL="3886200" indent="-228600" defTabSz="1042988" eaLnBrk="0" fontAlgn="base" hangingPunct="0">
                <a:spcBef>
                  <a:spcPct val="0"/>
                </a:spcBef>
                <a:spcAft>
                  <a:spcPct val="0"/>
                </a:spcAft>
                <a:defRPr sz="2100">
                  <a:solidFill>
                    <a:schemeClr val="tx1"/>
                  </a:solidFill>
                  <a:latin typeface="Arial" charset="0"/>
                </a:defRPr>
              </a:lvl9pPr>
            </a:lstStyle>
            <a:p>
              <a:pPr eaLnBrk="1" hangingPunct="1">
                <a:defRPr/>
              </a:pPr>
              <a:r>
                <a:rPr lang="en-GB" sz="1000" b="1" dirty="0">
                  <a:solidFill>
                    <a:srgbClr val="000000"/>
                  </a:solidFill>
                  <a:latin typeface="Verdana" pitchFamily="34" charset="0"/>
                  <a:cs typeface="+mn-cs"/>
                </a:rPr>
                <a:t>Number</a:t>
              </a:r>
            </a:p>
          </p:txBody>
        </p:sp>
        <p:sp>
          <p:nvSpPr>
            <p:cNvPr id="6155" name="TextBox 8"/>
            <p:cNvSpPr txBox="1">
              <a:spLocks noChangeArrowheads="1"/>
            </p:cNvSpPr>
            <p:nvPr/>
          </p:nvSpPr>
          <p:spPr bwMode="auto">
            <a:xfrm>
              <a:off x="2825827" y="3276446"/>
              <a:ext cx="741340" cy="245980"/>
            </a:xfrm>
            <a:prstGeom prst="rect">
              <a:avLst/>
            </a:prstGeom>
            <a:noFill/>
            <a:ln>
              <a:noFill/>
            </a:ln>
            <a:extLst/>
          </p:spPr>
          <p:txBody>
            <a:bodyPr wrap="none">
              <a:spAutoFit/>
            </a:bodyPr>
            <a:lstStyle>
              <a:lvl1pPr eaLnBrk="0" hangingPunct="0">
                <a:defRPr sz="2100">
                  <a:solidFill>
                    <a:schemeClr val="tx1"/>
                  </a:solidFill>
                  <a:latin typeface="Arial" charset="0"/>
                </a:defRPr>
              </a:lvl1pPr>
              <a:lvl2pPr marL="742950" indent="-285750" eaLnBrk="0" hangingPunct="0">
                <a:defRPr sz="2100">
                  <a:solidFill>
                    <a:schemeClr val="tx1"/>
                  </a:solidFill>
                  <a:latin typeface="Arial" charset="0"/>
                </a:defRPr>
              </a:lvl2pPr>
              <a:lvl3pPr marL="1143000" indent="-228600" eaLnBrk="0" hangingPunct="0">
                <a:defRPr sz="2100">
                  <a:solidFill>
                    <a:schemeClr val="tx1"/>
                  </a:solidFill>
                  <a:latin typeface="Arial" charset="0"/>
                </a:defRPr>
              </a:lvl3pPr>
              <a:lvl4pPr marL="1600200" indent="-228600" eaLnBrk="0" hangingPunct="0">
                <a:defRPr sz="2100">
                  <a:solidFill>
                    <a:schemeClr val="tx1"/>
                  </a:solidFill>
                  <a:latin typeface="Arial" charset="0"/>
                </a:defRPr>
              </a:lvl4pPr>
              <a:lvl5pPr marL="2057400" indent="-228600" eaLnBrk="0" hangingPunct="0">
                <a:defRPr sz="2100">
                  <a:solidFill>
                    <a:schemeClr val="tx1"/>
                  </a:solidFill>
                  <a:latin typeface="Arial" charset="0"/>
                </a:defRPr>
              </a:lvl5pPr>
              <a:lvl6pPr marL="2514600" indent="-228600" defTabSz="1042988" eaLnBrk="0" fontAlgn="base" hangingPunct="0">
                <a:spcBef>
                  <a:spcPct val="0"/>
                </a:spcBef>
                <a:spcAft>
                  <a:spcPct val="0"/>
                </a:spcAft>
                <a:defRPr sz="2100">
                  <a:solidFill>
                    <a:schemeClr val="tx1"/>
                  </a:solidFill>
                  <a:latin typeface="Arial" charset="0"/>
                </a:defRPr>
              </a:lvl6pPr>
              <a:lvl7pPr marL="2971800" indent="-228600" defTabSz="1042988" eaLnBrk="0" fontAlgn="base" hangingPunct="0">
                <a:spcBef>
                  <a:spcPct val="0"/>
                </a:spcBef>
                <a:spcAft>
                  <a:spcPct val="0"/>
                </a:spcAft>
                <a:defRPr sz="2100">
                  <a:solidFill>
                    <a:schemeClr val="tx1"/>
                  </a:solidFill>
                  <a:latin typeface="Arial" charset="0"/>
                </a:defRPr>
              </a:lvl7pPr>
              <a:lvl8pPr marL="3429000" indent="-228600" defTabSz="1042988" eaLnBrk="0" fontAlgn="base" hangingPunct="0">
                <a:spcBef>
                  <a:spcPct val="0"/>
                </a:spcBef>
                <a:spcAft>
                  <a:spcPct val="0"/>
                </a:spcAft>
                <a:defRPr sz="2100">
                  <a:solidFill>
                    <a:schemeClr val="tx1"/>
                  </a:solidFill>
                  <a:latin typeface="Arial" charset="0"/>
                </a:defRPr>
              </a:lvl8pPr>
              <a:lvl9pPr marL="3886200" indent="-228600" defTabSz="1042988" eaLnBrk="0" fontAlgn="base" hangingPunct="0">
                <a:spcBef>
                  <a:spcPct val="0"/>
                </a:spcBef>
                <a:spcAft>
                  <a:spcPct val="0"/>
                </a:spcAft>
                <a:defRPr sz="2100">
                  <a:solidFill>
                    <a:schemeClr val="tx1"/>
                  </a:solidFill>
                  <a:latin typeface="Arial" charset="0"/>
                </a:defRPr>
              </a:lvl9pPr>
            </a:lstStyle>
            <a:p>
              <a:pPr eaLnBrk="1" hangingPunct="1">
                <a:defRPr/>
              </a:pPr>
              <a:r>
                <a:rPr lang="en-GB" sz="1000" b="1" dirty="0">
                  <a:solidFill>
                    <a:srgbClr val="000000"/>
                  </a:solidFill>
                  <a:latin typeface="Verdana" pitchFamily="34" charset="0"/>
                  <a:cs typeface="+mn-cs"/>
                </a:rPr>
                <a:t>Algebra</a:t>
              </a:r>
            </a:p>
          </p:txBody>
        </p:sp>
        <p:sp>
          <p:nvSpPr>
            <p:cNvPr id="6156" name="TextBox 9"/>
            <p:cNvSpPr txBox="1">
              <a:spLocks noChangeArrowheads="1"/>
            </p:cNvSpPr>
            <p:nvPr/>
          </p:nvSpPr>
          <p:spPr bwMode="auto">
            <a:xfrm>
              <a:off x="4303744" y="3230423"/>
              <a:ext cx="1225512" cy="399917"/>
            </a:xfrm>
            <a:prstGeom prst="rect">
              <a:avLst/>
            </a:prstGeom>
            <a:noFill/>
            <a:ln>
              <a:noFill/>
            </a:ln>
            <a:extLst/>
          </p:spPr>
          <p:txBody>
            <a:bodyPr>
              <a:spAutoFit/>
            </a:bodyPr>
            <a:lstStyle>
              <a:lvl1pPr eaLnBrk="0" hangingPunct="0">
                <a:defRPr sz="2100">
                  <a:solidFill>
                    <a:schemeClr val="tx1"/>
                  </a:solidFill>
                  <a:latin typeface="Arial" charset="0"/>
                </a:defRPr>
              </a:lvl1pPr>
              <a:lvl2pPr marL="742950" indent="-285750" eaLnBrk="0" hangingPunct="0">
                <a:defRPr sz="2100">
                  <a:solidFill>
                    <a:schemeClr val="tx1"/>
                  </a:solidFill>
                  <a:latin typeface="Arial" charset="0"/>
                </a:defRPr>
              </a:lvl2pPr>
              <a:lvl3pPr marL="1143000" indent="-228600" eaLnBrk="0" hangingPunct="0">
                <a:defRPr sz="2100">
                  <a:solidFill>
                    <a:schemeClr val="tx1"/>
                  </a:solidFill>
                  <a:latin typeface="Arial" charset="0"/>
                </a:defRPr>
              </a:lvl3pPr>
              <a:lvl4pPr marL="1600200" indent="-228600" eaLnBrk="0" hangingPunct="0">
                <a:defRPr sz="2100">
                  <a:solidFill>
                    <a:schemeClr val="tx1"/>
                  </a:solidFill>
                  <a:latin typeface="Arial" charset="0"/>
                </a:defRPr>
              </a:lvl4pPr>
              <a:lvl5pPr marL="2057400" indent="-228600" eaLnBrk="0" hangingPunct="0">
                <a:defRPr sz="2100">
                  <a:solidFill>
                    <a:schemeClr val="tx1"/>
                  </a:solidFill>
                  <a:latin typeface="Arial" charset="0"/>
                </a:defRPr>
              </a:lvl5pPr>
              <a:lvl6pPr marL="2514600" indent="-228600" defTabSz="1042988" eaLnBrk="0" fontAlgn="base" hangingPunct="0">
                <a:spcBef>
                  <a:spcPct val="0"/>
                </a:spcBef>
                <a:spcAft>
                  <a:spcPct val="0"/>
                </a:spcAft>
                <a:defRPr sz="2100">
                  <a:solidFill>
                    <a:schemeClr val="tx1"/>
                  </a:solidFill>
                  <a:latin typeface="Arial" charset="0"/>
                </a:defRPr>
              </a:lvl6pPr>
              <a:lvl7pPr marL="2971800" indent="-228600" defTabSz="1042988" eaLnBrk="0" fontAlgn="base" hangingPunct="0">
                <a:spcBef>
                  <a:spcPct val="0"/>
                </a:spcBef>
                <a:spcAft>
                  <a:spcPct val="0"/>
                </a:spcAft>
                <a:defRPr sz="2100">
                  <a:solidFill>
                    <a:schemeClr val="tx1"/>
                  </a:solidFill>
                  <a:latin typeface="Arial" charset="0"/>
                </a:defRPr>
              </a:lvl7pPr>
              <a:lvl8pPr marL="3429000" indent="-228600" defTabSz="1042988" eaLnBrk="0" fontAlgn="base" hangingPunct="0">
                <a:spcBef>
                  <a:spcPct val="0"/>
                </a:spcBef>
                <a:spcAft>
                  <a:spcPct val="0"/>
                </a:spcAft>
                <a:defRPr sz="2100">
                  <a:solidFill>
                    <a:schemeClr val="tx1"/>
                  </a:solidFill>
                  <a:latin typeface="Arial" charset="0"/>
                </a:defRPr>
              </a:lvl8pPr>
              <a:lvl9pPr marL="3886200" indent="-228600" defTabSz="1042988" eaLnBrk="0" fontAlgn="base" hangingPunct="0">
                <a:spcBef>
                  <a:spcPct val="0"/>
                </a:spcBef>
                <a:spcAft>
                  <a:spcPct val="0"/>
                </a:spcAft>
                <a:defRPr sz="2100">
                  <a:solidFill>
                    <a:schemeClr val="tx1"/>
                  </a:solidFill>
                  <a:latin typeface="Arial" charset="0"/>
                </a:defRPr>
              </a:lvl9pPr>
            </a:lstStyle>
            <a:p>
              <a:pPr eaLnBrk="1" hangingPunct="1">
                <a:defRPr/>
              </a:pPr>
              <a:r>
                <a:rPr lang="en-GB" sz="1000" b="1" dirty="0">
                  <a:solidFill>
                    <a:srgbClr val="000000"/>
                  </a:solidFill>
                  <a:latin typeface="Verdana" pitchFamily="34" charset="0"/>
                  <a:cs typeface="+mn-cs"/>
                </a:rPr>
                <a:t>Geometry &amp; Measures</a:t>
              </a:r>
            </a:p>
          </p:txBody>
        </p:sp>
      </p:grpSp>
      <p:sp>
        <p:nvSpPr>
          <p:cNvPr id="11" name="Round Diagonal Corner Rectangle 10">
            <a:hlinkClick r:id="rId3" action="ppaction://hlinksldjump"/>
          </p:cNvPr>
          <p:cNvSpPr>
            <a:spLocks/>
          </p:cNvSpPr>
          <p:nvPr/>
        </p:nvSpPr>
        <p:spPr bwMode="auto">
          <a:xfrm>
            <a:off x="6067425" y="3708400"/>
            <a:ext cx="960438" cy="657225"/>
          </a:xfrm>
          <a:prstGeom prst="round2DiagRect">
            <a:avLst/>
          </a:prstGeom>
          <a:solidFill>
            <a:schemeClr val="accent1"/>
          </a:solidFill>
          <a:ln w="15875">
            <a:noFill/>
          </a:ln>
        </p:spPr>
        <p:style>
          <a:lnRef idx="2">
            <a:schemeClr val="accent1"/>
          </a:lnRef>
          <a:fillRef idx="1">
            <a:schemeClr val="lt1"/>
          </a:fillRef>
          <a:effectRef idx="0">
            <a:schemeClr val="accent1"/>
          </a:effectRef>
          <a:fontRef idx="minor">
            <a:schemeClr val="dk1"/>
          </a:fontRef>
        </p:style>
        <p:txBody>
          <a:bodyPr lIns="41062" tIns="52150" rIns="39600" bIns="52150"/>
          <a:lstStyle/>
          <a:p>
            <a:pPr defTabSz="1042993" fontAlgn="auto">
              <a:spcBef>
                <a:spcPts val="0"/>
              </a:spcBef>
              <a:spcAft>
                <a:spcPts val="0"/>
              </a:spcAft>
              <a:defRPr/>
            </a:pPr>
            <a:r>
              <a:rPr lang="en-GB" sz="900" b="1" dirty="0">
                <a:solidFill>
                  <a:prstClr val="white"/>
                </a:solidFill>
                <a:effectLst>
                  <a:outerShdw blurRad="38100" dist="38100" dir="2700000" algn="tl">
                    <a:srgbClr val="000000">
                      <a:alpha val="43137"/>
                    </a:srgbClr>
                  </a:outerShdw>
                </a:effectLst>
                <a:latin typeface="Verdana" pitchFamily="34" charset="0"/>
              </a:rPr>
              <a:t>Topic</a:t>
            </a:r>
          </a:p>
        </p:txBody>
      </p:sp>
      <p:sp>
        <p:nvSpPr>
          <p:cNvPr id="6149" name="TextBox 11"/>
          <p:cNvSpPr txBox="1">
            <a:spLocks noChangeArrowheads="1"/>
          </p:cNvSpPr>
          <p:nvPr/>
        </p:nvSpPr>
        <p:spPr bwMode="auto">
          <a:xfrm>
            <a:off x="6138863" y="3348038"/>
            <a:ext cx="1008062" cy="246062"/>
          </a:xfrm>
          <a:prstGeom prst="rect">
            <a:avLst/>
          </a:prstGeom>
          <a:noFill/>
          <a:ln>
            <a:noFill/>
          </a:ln>
          <a:extLst/>
        </p:spPr>
        <p:txBody>
          <a:bodyPr>
            <a:spAutoFit/>
          </a:bodyPr>
          <a:lstStyle>
            <a:lvl1pPr eaLnBrk="0" hangingPunct="0">
              <a:defRPr sz="2100">
                <a:solidFill>
                  <a:schemeClr val="tx1"/>
                </a:solidFill>
                <a:latin typeface="Arial" charset="0"/>
              </a:defRPr>
            </a:lvl1pPr>
            <a:lvl2pPr marL="742950" indent="-285750" eaLnBrk="0" hangingPunct="0">
              <a:defRPr sz="2100">
                <a:solidFill>
                  <a:schemeClr val="tx1"/>
                </a:solidFill>
                <a:latin typeface="Arial" charset="0"/>
              </a:defRPr>
            </a:lvl2pPr>
            <a:lvl3pPr marL="1143000" indent="-228600" eaLnBrk="0" hangingPunct="0">
              <a:defRPr sz="2100">
                <a:solidFill>
                  <a:schemeClr val="tx1"/>
                </a:solidFill>
                <a:latin typeface="Arial" charset="0"/>
              </a:defRPr>
            </a:lvl3pPr>
            <a:lvl4pPr marL="1600200" indent="-228600" eaLnBrk="0" hangingPunct="0">
              <a:defRPr sz="2100">
                <a:solidFill>
                  <a:schemeClr val="tx1"/>
                </a:solidFill>
                <a:latin typeface="Arial" charset="0"/>
              </a:defRPr>
            </a:lvl4pPr>
            <a:lvl5pPr marL="2057400" indent="-228600" eaLnBrk="0" hangingPunct="0">
              <a:defRPr sz="2100">
                <a:solidFill>
                  <a:schemeClr val="tx1"/>
                </a:solidFill>
                <a:latin typeface="Arial" charset="0"/>
              </a:defRPr>
            </a:lvl5pPr>
            <a:lvl6pPr marL="2514600" indent="-228600" defTabSz="1042988" eaLnBrk="0" fontAlgn="base" hangingPunct="0">
              <a:spcBef>
                <a:spcPct val="0"/>
              </a:spcBef>
              <a:spcAft>
                <a:spcPct val="0"/>
              </a:spcAft>
              <a:defRPr sz="2100">
                <a:solidFill>
                  <a:schemeClr val="tx1"/>
                </a:solidFill>
                <a:latin typeface="Arial" charset="0"/>
              </a:defRPr>
            </a:lvl6pPr>
            <a:lvl7pPr marL="2971800" indent="-228600" defTabSz="1042988" eaLnBrk="0" fontAlgn="base" hangingPunct="0">
              <a:spcBef>
                <a:spcPct val="0"/>
              </a:spcBef>
              <a:spcAft>
                <a:spcPct val="0"/>
              </a:spcAft>
              <a:defRPr sz="2100">
                <a:solidFill>
                  <a:schemeClr val="tx1"/>
                </a:solidFill>
                <a:latin typeface="Arial" charset="0"/>
              </a:defRPr>
            </a:lvl7pPr>
            <a:lvl8pPr marL="3429000" indent="-228600" defTabSz="1042988" eaLnBrk="0" fontAlgn="base" hangingPunct="0">
              <a:spcBef>
                <a:spcPct val="0"/>
              </a:spcBef>
              <a:spcAft>
                <a:spcPct val="0"/>
              </a:spcAft>
              <a:defRPr sz="2100">
                <a:solidFill>
                  <a:schemeClr val="tx1"/>
                </a:solidFill>
                <a:latin typeface="Arial" charset="0"/>
              </a:defRPr>
            </a:lvl8pPr>
            <a:lvl9pPr marL="3886200" indent="-228600" defTabSz="1042988" eaLnBrk="0" fontAlgn="base" hangingPunct="0">
              <a:spcBef>
                <a:spcPct val="0"/>
              </a:spcBef>
              <a:spcAft>
                <a:spcPct val="0"/>
              </a:spcAft>
              <a:defRPr sz="2100">
                <a:solidFill>
                  <a:schemeClr val="tx1"/>
                </a:solidFill>
                <a:latin typeface="Arial" charset="0"/>
              </a:defRPr>
            </a:lvl9pPr>
          </a:lstStyle>
          <a:p>
            <a:pPr eaLnBrk="1" hangingPunct="1">
              <a:defRPr/>
            </a:pPr>
            <a:r>
              <a:rPr lang="en-GB" sz="1000" b="1" dirty="0">
                <a:solidFill>
                  <a:srgbClr val="000000"/>
                </a:solidFill>
                <a:latin typeface="Verdana" pitchFamily="34" charset="0"/>
                <a:cs typeface="+mn-cs"/>
              </a:rPr>
              <a:t>Statistics</a:t>
            </a:r>
          </a:p>
        </p:txBody>
      </p:sp>
      <p:pic>
        <p:nvPicPr>
          <p:cNvPr id="14341" name="Picture 12"/>
          <p:cNvPicPr>
            <a:picLocks noChangeAspect="1" noChangeArrowheads="1"/>
          </p:cNvPicPr>
          <p:nvPr/>
        </p:nvPicPr>
        <p:blipFill>
          <a:blip r:embed="rId6"/>
          <a:srcRect/>
          <a:stretch>
            <a:fillRect/>
          </a:stretch>
        </p:blipFill>
        <p:spPr bwMode="auto">
          <a:xfrm>
            <a:off x="8875713" y="107950"/>
            <a:ext cx="1685925" cy="590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7" r:id="rId1"/>
  </p:sldLayoutIdLst>
  <p:txStyles>
    <p:titleStyle>
      <a:lvl1pPr algn="ctr" defTabSz="1042988" rtl="0" eaLnBrk="0" fontAlgn="base" hangingPunct="0">
        <a:spcBef>
          <a:spcPct val="0"/>
        </a:spcBef>
        <a:spcAft>
          <a:spcPct val="0"/>
        </a:spcAft>
        <a:defRPr sz="5000" kern="1200">
          <a:solidFill>
            <a:schemeClr val="tx1"/>
          </a:solidFill>
          <a:latin typeface="+mj-lt"/>
          <a:ea typeface="+mj-ea"/>
          <a:cs typeface="+mj-cs"/>
        </a:defRPr>
      </a:lvl1pPr>
      <a:lvl2pPr algn="ctr" defTabSz="1042988" rtl="0" eaLnBrk="0" fontAlgn="base" hangingPunct="0">
        <a:spcBef>
          <a:spcPct val="0"/>
        </a:spcBef>
        <a:spcAft>
          <a:spcPct val="0"/>
        </a:spcAft>
        <a:defRPr sz="5000">
          <a:solidFill>
            <a:schemeClr val="tx1"/>
          </a:solidFill>
          <a:latin typeface="Calibri" pitchFamily="34" charset="0"/>
        </a:defRPr>
      </a:lvl2pPr>
      <a:lvl3pPr algn="ctr" defTabSz="1042988" rtl="0" eaLnBrk="0" fontAlgn="base" hangingPunct="0">
        <a:spcBef>
          <a:spcPct val="0"/>
        </a:spcBef>
        <a:spcAft>
          <a:spcPct val="0"/>
        </a:spcAft>
        <a:defRPr sz="5000">
          <a:solidFill>
            <a:schemeClr val="tx1"/>
          </a:solidFill>
          <a:latin typeface="Calibri" pitchFamily="34" charset="0"/>
        </a:defRPr>
      </a:lvl3pPr>
      <a:lvl4pPr algn="ctr" defTabSz="1042988" rtl="0" eaLnBrk="0" fontAlgn="base" hangingPunct="0">
        <a:spcBef>
          <a:spcPct val="0"/>
        </a:spcBef>
        <a:spcAft>
          <a:spcPct val="0"/>
        </a:spcAft>
        <a:defRPr sz="5000">
          <a:solidFill>
            <a:schemeClr val="tx1"/>
          </a:solidFill>
          <a:latin typeface="Calibri" pitchFamily="34" charset="0"/>
        </a:defRPr>
      </a:lvl4pPr>
      <a:lvl5pPr algn="ctr" defTabSz="1042988" rtl="0" eaLnBrk="0" fontAlgn="base" hangingPunct="0">
        <a:spcBef>
          <a:spcPct val="0"/>
        </a:spcBef>
        <a:spcAft>
          <a:spcPct val="0"/>
        </a:spcAft>
        <a:defRPr sz="5000">
          <a:solidFill>
            <a:schemeClr val="tx1"/>
          </a:solidFill>
          <a:latin typeface="Calibri" pitchFamily="34" charset="0"/>
        </a:defRPr>
      </a:lvl5pPr>
      <a:lvl6pPr marL="457200" algn="ctr" defTabSz="1042988" rtl="0" fontAlgn="base">
        <a:spcBef>
          <a:spcPct val="0"/>
        </a:spcBef>
        <a:spcAft>
          <a:spcPct val="0"/>
        </a:spcAft>
        <a:defRPr sz="5000">
          <a:solidFill>
            <a:schemeClr val="tx1"/>
          </a:solidFill>
          <a:latin typeface="Calibri" pitchFamily="34" charset="0"/>
        </a:defRPr>
      </a:lvl6pPr>
      <a:lvl7pPr marL="914400" algn="ctr" defTabSz="1042988" rtl="0" fontAlgn="base">
        <a:spcBef>
          <a:spcPct val="0"/>
        </a:spcBef>
        <a:spcAft>
          <a:spcPct val="0"/>
        </a:spcAft>
        <a:defRPr sz="5000">
          <a:solidFill>
            <a:schemeClr val="tx1"/>
          </a:solidFill>
          <a:latin typeface="Calibri" pitchFamily="34" charset="0"/>
        </a:defRPr>
      </a:lvl7pPr>
      <a:lvl8pPr marL="1371600" algn="ctr" defTabSz="1042988" rtl="0" fontAlgn="base">
        <a:spcBef>
          <a:spcPct val="0"/>
        </a:spcBef>
        <a:spcAft>
          <a:spcPct val="0"/>
        </a:spcAft>
        <a:defRPr sz="5000">
          <a:solidFill>
            <a:schemeClr val="tx1"/>
          </a:solidFill>
          <a:latin typeface="Calibri" pitchFamily="34" charset="0"/>
        </a:defRPr>
      </a:lvl8pPr>
      <a:lvl9pPr marL="1828800" algn="ctr" defTabSz="1042988" rtl="0" fontAlgn="base">
        <a:spcBef>
          <a:spcPct val="0"/>
        </a:spcBef>
        <a:spcAft>
          <a:spcPct val="0"/>
        </a:spcAft>
        <a:defRPr sz="5000">
          <a:solidFill>
            <a:schemeClr val="tx1"/>
          </a:solidFill>
          <a:latin typeface="Calibri" pitchFamily="34" charset="0"/>
        </a:defRPr>
      </a:lvl9pPr>
    </p:titleStyle>
    <p:bodyStyle>
      <a:lvl1pPr marL="390525" indent="-390525" algn="l" defTabSz="1042988" rtl="0" eaLnBrk="0" fontAlgn="base" hangingPunct="0">
        <a:spcBef>
          <a:spcPct val="20000"/>
        </a:spcBef>
        <a:spcAft>
          <a:spcPct val="0"/>
        </a:spcAft>
        <a:buFont typeface="Arial" charset="0"/>
        <a:buChar char="•"/>
        <a:defRPr sz="3600" kern="1200">
          <a:solidFill>
            <a:schemeClr val="tx1"/>
          </a:solidFill>
          <a:latin typeface="+mn-lt"/>
          <a:ea typeface="+mn-ea"/>
          <a:cs typeface="+mn-cs"/>
        </a:defRPr>
      </a:lvl1pPr>
      <a:lvl2pPr marL="846138" indent="-325438" algn="l" defTabSz="1042988" rtl="0" eaLnBrk="0" fontAlgn="base" hangingPunct="0">
        <a:spcBef>
          <a:spcPct val="20000"/>
        </a:spcBef>
        <a:spcAft>
          <a:spcPct val="0"/>
        </a:spcAft>
        <a:buFont typeface="Arial" charset="0"/>
        <a:buChar char="–"/>
        <a:defRPr sz="33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charset="0"/>
        <a:buChar char="•"/>
        <a:defRPr sz="2700" kern="1200">
          <a:solidFill>
            <a:schemeClr val="tx1"/>
          </a:solidFill>
          <a:latin typeface="+mn-lt"/>
          <a:ea typeface="+mn-ea"/>
          <a:cs typeface="+mn-cs"/>
        </a:defRPr>
      </a:lvl3pPr>
      <a:lvl4pPr marL="1824038" indent="-260350" algn="l" defTabSz="1042988"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charset="0"/>
        <a:buChar char="»"/>
        <a:defRPr sz="2300" kern="1200">
          <a:solidFill>
            <a:schemeClr val="tx1"/>
          </a:solidFill>
          <a:latin typeface="+mn-lt"/>
          <a:ea typeface="+mn-ea"/>
          <a:cs typeface="+mn-cs"/>
        </a:defRPr>
      </a:lvl5pPr>
      <a:lvl6pPr marL="2868229" indent="-260748" algn="l" defTabSz="1042993"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725" indent="-260748" algn="l" defTabSz="1042993"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222" indent="-260748" algn="l" defTabSz="1042993"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718" indent="-260748" algn="l" defTabSz="1042993"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42993" rtl="0" eaLnBrk="1" latinLnBrk="0" hangingPunct="1">
        <a:defRPr sz="2100" kern="1200">
          <a:solidFill>
            <a:schemeClr val="tx1"/>
          </a:solidFill>
          <a:latin typeface="+mn-lt"/>
          <a:ea typeface="+mn-ea"/>
          <a:cs typeface="+mn-cs"/>
        </a:defRPr>
      </a:lvl1pPr>
      <a:lvl2pPr marL="521496" algn="l" defTabSz="1042993" rtl="0" eaLnBrk="1" latinLnBrk="0" hangingPunct="1">
        <a:defRPr sz="2100" kern="1200">
          <a:solidFill>
            <a:schemeClr val="tx1"/>
          </a:solidFill>
          <a:latin typeface="+mn-lt"/>
          <a:ea typeface="+mn-ea"/>
          <a:cs typeface="+mn-cs"/>
        </a:defRPr>
      </a:lvl2pPr>
      <a:lvl3pPr marL="1042993" algn="l" defTabSz="1042993" rtl="0" eaLnBrk="1" latinLnBrk="0" hangingPunct="1">
        <a:defRPr sz="2100" kern="1200">
          <a:solidFill>
            <a:schemeClr val="tx1"/>
          </a:solidFill>
          <a:latin typeface="+mn-lt"/>
          <a:ea typeface="+mn-ea"/>
          <a:cs typeface="+mn-cs"/>
        </a:defRPr>
      </a:lvl3pPr>
      <a:lvl4pPr marL="1564489" algn="l" defTabSz="1042993" rtl="0" eaLnBrk="1" latinLnBrk="0" hangingPunct="1">
        <a:defRPr sz="2100" kern="1200">
          <a:solidFill>
            <a:schemeClr val="tx1"/>
          </a:solidFill>
          <a:latin typeface="+mn-lt"/>
          <a:ea typeface="+mn-ea"/>
          <a:cs typeface="+mn-cs"/>
        </a:defRPr>
      </a:lvl4pPr>
      <a:lvl5pPr marL="2085984" algn="l" defTabSz="1042993" rtl="0" eaLnBrk="1" latinLnBrk="0" hangingPunct="1">
        <a:defRPr sz="2100" kern="1200">
          <a:solidFill>
            <a:schemeClr val="tx1"/>
          </a:solidFill>
          <a:latin typeface="+mn-lt"/>
          <a:ea typeface="+mn-ea"/>
          <a:cs typeface="+mn-cs"/>
        </a:defRPr>
      </a:lvl5pPr>
      <a:lvl6pPr marL="2607481" algn="l" defTabSz="1042993" rtl="0" eaLnBrk="1" latinLnBrk="0" hangingPunct="1">
        <a:defRPr sz="2100" kern="1200">
          <a:solidFill>
            <a:schemeClr val="tx1"/>
          </a:solidFill>
          <a:latin typeface="+mn-lt"/>
          <a:ea typeface="+mn-ea"/>
          <a:cs typeface="+mn-cs"/>
        </a:defRPr>
      </a:lvl6pPr>
      <a:lvl7pPr marL="3128977" algn="l" defTabSz="1042993" rtl="0" eaLnBrk="1" latinLnBrk="0" hangingPunct="1">
        <a:defRPr sz="2100" kern="1200">
          <a:solidFill>
            <a:schemeClr val="tx1"/>
          </a:solidFill>
          <a:latin typeface="+mn-lt"/>
          <a:ea typeface="+mn-ea"/>
          <a:cs typeface="+mn-cs"/>
        </a:defRPr>
      </a:lvl7pPr>
      <a:lvl8pPr marL="3650473" algn="l" defTabSz="1042993" rtl="0" eaLnBrk="1" latinLnBrk="0" hangingPunct="1">
        <a:defRPr sz="2100" kern="1200">
          <a:solidFill>
            <a:schemeClr val="tx1"/>
          </a:solidFill>
          <a:latin typeface="+mn-lt"/>
          <a:ea typeface="+mn-ea"/>
          <a:cs typeface="+mn-cs"/>
        </a:defRPr>
      </a:lvl8pPr>
      <a:lvl9pPr marL="4171970" algn="l" defTabSz="1042993" rtl="0" eaLnBrk="1" latinLnBrk="0" hangingPunct="1">
        <a:defRPr sz="21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670" y="302802"/>
            <a:ext cx="9624060" cy="1260211"/>
          </a:xfrm>
          <a:prstGeom prst="rect">
            <a:avLst/>
          </a:prstGeom>
        </p:spPr>
        <p:txBody>
          <a:bodyPr vert="horz" lIns="104251" tIns="52125" rIns="104251" bIns="52125"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534670" y="1764295"/>
            <a:ext cx="9624060" cy="4990084"/>
          </a:xfrm>
          <a:prstGeom prst="rect">
            <a:avLst/>
          </a:prstGeom>
        </p:spPr>
        <p:txBody>
          <a:bodyPr vert="horz" lIns="104251" tIns="52125" rIns="104251" bIns="5212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534671" y="7008175"/>
            <a:ext cx="2495127" cy="402567"/>
          </a:xfrm>
          <a:prstGeom prst="rect">
            <a:avLst/>
          </a:prstGeom>
        </p:spPr>
        <p:txBody>
          <a:bodyPr vert="horz" lIns="104251" tIns="52125" rIns="104251" bIns="52125" rtlCol="0" anchor="ctr"/>
          <a:lstStyle>
            <a:lvl1pPr algn="l">
              <a:defRPr sz="1400">
                <a:solidFill>
                  <a:schemeClr val="tx1">
                    <a:tint val="75000"/>
                  </a:schemeClr>
                </a:solidFill>
              </a:defRPr>
            </a:lvl1pPr>
          </a:lstStyle>
          <a:p>
            <a:fld id="{BC6CF79E-55B8-4F4F-BA53-45034C3E24BD}" type="datetimeFigureOut">
              <a:rPr lang="en-GB" smtClean="0"/>
              <a:pPr/>
              <a:t>03/03/2019</a:t>
            </a:fld>
            <a:endParaRPr lang="en-GB"/>
          </a:p>
        </p:txBody>
      </p:sp>
      <p:sp>
        <p:nvSpPr>
          <p:cNvPr id="5" name="Footer Placeholder 4"/>
          <p:cNvSpPr>
            <a:spLocks noGrp="1"/>
          </p:cNvSpPr>
          <p:nvPr>
            <p:ph type="ftr" sz="quarter" idx="3"/>
          </p:nvPr>
        </p:nvSpPr>
        <p:spPr>
          <a:xfrm>
            <a:off x="3653582" y="7008175"/>
            <a:ext cx="3386243" cy="402567"/>
          </a:xfrm>
          <a:prstGeom prst="rect">
            <a:avLst/>
          </a:prstGeom>
        </p:spPr>
        <p:txBody>
          <a:bodyPr vert="horz" lIns="104251" tIns="52125" rIns="104251" bIns="52125" rtlCol="0" anchor="ctr"/>
          <a:lstStyle>
            <a:lvl1pPr algn="ctr">
              <a:defRPr sz="14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663603" y="7008175"/>
            <a:ext cx="2495127" cy="402567"/>
          </a:xfrm>
          <a:prstGeom prst="rect">
            <a:avLst/>
          </a:prstGeom>
        </p:spPr>
        <p:txBody>
          <a:bodyPr vert="horz" lIns="104251" tIns="52125" rIns="104251" bIns="52125" rtlCol="0" anchor="ctr"/>
          <a:lstStyle>
            <a:lvl1pPr algn="r">
              <a:defRPr sz="1400">
                <a:solidFill>
                  <a:schemeClr val="tx1">
                    <a:tint val="75000"/>
                  </a:schemeClr>
                </a:solidFill>
              </a:defRPr>
            </a:lvl1pPr>
          </a:lstStyle>
          <a:p>
            <a:fld id="{D54FB63E-EBF0-45E9-9EBE-171D94DD098F}" type="slidenum">
              <a:rPr lang="en-GB" smtClean="0"/>
              <a:pPr/>
              <a:t>‹#›</a:t>
            </a:fld>
            <a:endParaRPr lang="en-GB"/>
          </a:p>
        </p:txBody>
      </p:sp>
      <p:pic>
        <p:nvPicPr>
          <p:cNvPr id="7" name="Picture 5"/>
          <p:cNvPicPr>
            <a:picLocks noChangeAspect="1" noChangeArrowheads="1"/>
          </p:cNvPicPr>
          <p:nvPr/>
        </p:nvPicPr>
        <p:blipFill>
          <a:blip r:embed="rId14"/>
          <a:srcRect/>
          <a:stretch>
            <a:fillRect/>
          </a:stretch>
        </p:blipFill>
        <p:spPr bwMode="auto">
          <a:xfrm>
            <a:off x="8875713" y="107950"/>
            <a:ext cx="1685925" cy="590550"/>
          </a:xfrm>
          <a:prstGeom prst="rect">
            <a:avLst/>
          </a:prstGeom>
          <a:noFill/>
          <a:ln w="9525">
            <a:noFill/>
            <a:miter lim="800000"/>
            <a:headEnd/>
            <a:tailEnd/>
          </a:ln>
        </p:spPr>
      </p:pic>
    </p:spTree>
    <p:extLst>
      <p:ext uri="{BB962C8B-B14F-4D97-AF65-F5344CB8AC3E}">
        <p14:creationId xmlns:p14="http://schemas.microsoft.com/office/powerpoint/2010/main" val="252630428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ctr" defTabSz="1042504" rtl="0" eaLnBrk="1" latinLnBrk="0" hangingPunct="1">
        <a:spcBef>
          <a:spcPct val="0"/>
        </a:spcBef>
        <a:buNone/>
        <a:defRPr sz="5000" kern="1200">
          <a:solidFill>
            <a:schemeClr val="tx1"/>
          </a:solidFill>
          <a:latin typeface="+mj-lt"/>
          <a:ea typeface="+mj-ea"/>
          <a:cs typeface="+mj-cs"/>
        </a:defRPr>
      </a:lvl1pPr>
    </p:titleStyle>
    <p:bodyStyle>
      <a:lvl1pPr marL="390938" indent="-390938" algn="l" defTabSz="1042504"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47035" indent="-325784" algn="l" defTabSz="104250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03130" indent="-260626" algn="l" defTabSz="104250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4382" indent="-260626" algn="l" defTabSz="1042504"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5634" indent="-260626" algn="l" defTabSz="1042504"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6886" indent="-260626" algn="l" defTabSz="1042504"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8137" indent="-260626" algn="l" defTabSz="1042504"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09390" indent="-260626" algn="l" defTabSz="1042504"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0642" indent="-260626" algn="l" defTabSz="1042504"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en-US"/>
      </a:defPPr>
      <a:lvl1pPr marL="0" algn="l" defTabSz="1042504" rtl="0" eaLnBrk="1" latinLnBrk="0" hangingPunct="1">
        <a:defRPr sz="2100" kern="1200">
          <a:solidFill>
            <a:schemeClr val="tx1"/>
          </a:solidFill>
          <a:latin typeface="+mn-lt"/>
          <a:ea typeface="+mn-ea"/>
          <a:cs typeface="+mn-cs"/>
        </a:defRPr>
      </a:lvl1pPr>
      <a:lvl2pPr marL="521252" algn="l" defTabSz="1042504" rtl="0" eaLnBrk="1" latinLnBrk="0" hangingPunct="1">
        <a:defRPr sz="2100" kern="1200">
          <a:solidFill>
            <a:schemeClr val="tx1"/>
          </a:solidFill>
          <a:latin typeface="+mn-lt"/>
          <a:ea typeface="+mn-ea"/>
          <a:cs typeface="+mn-cs"/>
        </a:defRPr>
      </a:lvl2pPr>
      <a:lvl3pPr marL="1042504" algn="l" defTabSz="1042504" rtl="0" eaLnBrk="1" latinLnBrk="0" hangingPunct="1">
        <a:defRPr sz="2100" kern="1200">
          <a:solidFill>
            <a:schemeClr val="tx1"/>
          </a:solidFill>
          <a:latin typeface="+mn-lt"/>
          <a:ea typeface="+mn-ea"/>
          <a:cs typeface="+mn-cs"/>
        </a:defRPr>
      </a:lvl3pPr>
      <a:lvl4pPr marL="1563756" algn="l" defTabSz="1042504" rtl="0" eaLnBrk="1" latinLnBrk="0" hangingPunct="1">
        <a:defRPr sz="2100" kern="1200">
          <a:solidFill>
            <a:schemeClr val="tx1"/>
          </a:solidFill>
          <a:latin typeface="+mn-lt"/>
          <a:ea typeface="+mn-ea"/>
          <a:cs typeface="+mn-cs"/>
        </a:defRPr>
      </a:lvl4pPr>
      <a:lvl5pPr marL="2085008" algn="l" defTabSz="1042504" rtl="0" eaLnBrk="1" latinLnBrk="0" hangingPunct="1">
        <a:defRPr sz="2100" kern="1200">
          <a:solidFill>
            <a:schemeClr val="tx1"/>
          </a:solidFill>
          <a:latin typeface="+mn-lt"/>
          <a:ea typeface="+mn-ea"/>
          <a:cs typeface="+mn-cs"/>
        </a:defRPr>
      </a:lvl5pPr>
      <a:lvl6pPr marL="2606259" algn="l" defTabSz="1042504" rtl="0" eaLnBrk="1" latinLnBrk="0" hangingPunct="1">
        <a:defRPr sz="2100" kern="1200">
          <a:solidFill>
            <a:schemeClr val="tx1"/>
          </a:solidFill>
          <a:latin typeface="+mn-lt"/>
          <a:ea typeface="+mn-ea"/>
          <a:cs typeface="+mn-cs"/>
        </a:defRPr>
      </a:lvl6pPr>
      <a:lvl7pPr marL="3127512" algn="l" defTabSz="1042504" rtl="0" eaLnBrk="1" latinLnBrk="0" hangingPunct="1">
        <a:defRPr sz="2100" kern="1200">
          <a:solidFill>
            <a:schemeClr val="tx1"/>
          </a:solidFill>
          <a:latin typeface="+mn-lt"/>
          <a:ea typeface="+mn-ea"/>
          <a:cs typeface="+mn-cs"/>
        </a:defRPr>
      </a:lvl7pPr>
      <a:lvl8pPr marL="3648764" algn="l" defTabSz="1042504" rtl="0" eaLnBrk="1" latinLnBrk="0" hangingPunct="1">
        <a:defRPr sz="2100" kern="1200">
          <a:solidFill>
            <a:schemeClr val="tx1"/>
          </a:solidFill>
          <a:latin typeface="+mn-lt"/>
          <a:ea typeface="+mn-ea"/>
          <a:cs typeface="+mn-cs"/>
        </a:defRPr>
      </a:lvl8pPr>
      <a:lvl9pPr marL="4170015" algn="l" defTabSz="1042504" rtl="0" eaLnBrk="1" latinLnBrk="0" hangingPunct="1">
        <a:defRPr sz="21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670" y="302801"/>
            <a:ext cx="9624060" cy="1260211"/>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534670" y="1764295"/>
            <a:ext cx="9624060" cy="49900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534670" y="7008171"/>
            <a:ext cx="2495127" cy="402567"/>
          </a:xfrm>
          <a:prstGeom prst="rect">
            <a:avLst/>
          </a:prstGeom>
        </p:spPr>
        <p:txBody>
          <a:bodyPr vert="horz" lIns="91440" tIns="45720" rIns="91440" bIns="45720" rtlCol="0" anchor="ctr"/>
          <a:lstStyle>
            <a:lvl1pPr algn="l">
              <a:defRPr sz="1323">
                <a:solidFill>
                  <a:schemeClr val="tx1">
                    <a:tint val="75000"/>
                  </a:schemeClr>
                </a:solidFill>
              </a:defRPr>
            </a:lvl1pPr>
          </a:lstStyle>
          <a:p>
            <a:pPr defTabSz="1008126" fontAlgn="auto">
              <a:spcBef>
                <a:spcPts val="0"/>
              </a:spcBef>
              <a:spcAft>
                <a:spcPts val="0"/>
              </a:spcAft>
            </a:pPr>
            <a:fld id="{466DB54F-09F0-4AF9-B578-006015AED966}" type="datetimeFigureOut">
              <a:rPr lang="en-US" smtClean="0">
                <a:solidFill>
                  <a:prstClr val="black">
                    <a:tint val="75000"/>
                  </a:prstClr>
                </a:solidFill>
                <a:latin typeface="Calibri"/>
                <a:cs typeface="+mn-cs"/>
              </a:rPr>
              <a:pPr defTabSz="1008126" fontAlgn="auto">
                <a:spcBef>
                  <a:spcPts val="0"/>
                </a:spcBef>
                <a:spcAft>
                  <a:spcPts val="0"/>
                </a:spcAft>
              </a:pPr>
              <a:t>3/3/2019</a:t>
            </a:fld>
            <a:endParaRPr lang="en-GB">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653579" y="7008171"/>
            <a:ext cx="3386243" cy="402567"/>
          </a:xfrm>
          <a:prstGeom prst="rect">
            <a:avLst/>
          </a:prstGeom>
        </p:spPr>
        <p:txBody>
          <a:bodyPr vert="horz" lIns="91440" tIns="45720" rIns="91440" bIns="45720" rtlCol="0" anchor="ctr"/>
          <a:lstStyle>
            <a:lvl1pPr algn="ctr">
              <a:defRPr sz="1323">
                <a:solidFill>
                  <a:schemeClr val="tx1">
                    <a:tint val="75000"/>
                  </a:schemeClr>
                </a:solidFill>
              </a:defRPr>
            </a:lvl1pPr>
          </a:lstStyle>
          <a:p>
            <a:pPr defTabSz="1008126" fontAlgn="auto">
              <a:spcBef>
                <a:spcPts val="0"/>
              </a:spcBef>
              <a:spcAft>
                <a:spcPts val="0"/>
              </a:spcAft>
            </a:pPr>
            <a:endParaRPr lang="en-GB">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7663603" y="7008171"/>
            <a:ext cx="2495127" cy="402567"/>
          </a:xfrm>
          <a:prstGeom prst="rect">
            <a:avLst/>
          </a:prstGeom>
        </p:spPr>
        <p:txBody>
          <a:bodyPr vert="horz" lIns="91440" tIns="45720" rIns="91440" bIns="45720" rtlCol="0" anchor="ctr"/>
          <a:lstStyle>
            <a:lvl1pPr algn="r">
              <a:defRPr sz="1323">
                <a:solidFill>
                  <a:schemeClr val="tx1">
                    <a:tint val="75000"/>
                  </a:schemeClr>
                </a:solidFill>
              </a:defRPr>
            </a:lvl1pPr>
          </a:lstStyle>
          <a:p>
            <a:pPr defTabSz="1008126" fontAlgn="auto">
              <a:spcBef>
                <a:spcPts val="0"/>
              </a:spcBef>
              <a:spcAft>
                <a:spcPts val="0"/>
              </a:spcAft>
            </a:pPr>
            <a:fld id="{F5D38077-956E-4868-82C5-F6966E9F3E3E}" type="slidenum">
              <a:rPr lang="en-GB" smtClean="0">
                <a:solidFill>
                  <a:prstClr val="black">
                    <a:tint val="75000"/>
                  </a:prstClr>
                </a:solidFill>
                <a:latin typeface="Calibri"/>
                <a:cs typeface="+mn-cs"/>
              </a:rPr>
              <a:pPr defTabSz="1008126" fontAlgn="auto">
                <a:spcBef>
                  <a:spcPts val="0"/>
                </a:spcBef>
                <a:spcAft>
                  <a:spcPts val="0"/>
                </a:spcAft>
              </a:pPr>
              <a:t>‹#›</a:t>
            </a:fld>
            <a:endParaRPr lang="en-GB">
              <a:solidFill>
                <a:prstClr val="black">
                  <a:tint val="75000"/>
                </a:prstClr>
              </a:solidFill>
              <a:latin typeface="Calibri"/>
              <a:cs typeface="+mn-cs"/>
            </a:endParaRPr>
          </a:p>
        </p:txBody>
      </p:sp>
    </p:spTree>
    <p:extLst>
      <p:ext uri="{BB962C8B-B14F-4D97-AF65-F5344CB8AC3E}">
        <p14:creationId xmlns:p14="http://schemas.microsoft.com/office/powerpoint/2010/main" val="273212318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1008126" rtl="0" eaLnBrk="1" latinLnBrk="0" hangingPunct="1">
        <a:spcBef>
          <a:spcPct val="0"/>
        </a:spcBef>
        <a:buNone/>
        <a:defRPr sz="4851" kern="1200">
          <a:solidFill>
            <a:schemeClr val="tx1"/>
          </a:solidFill>
          <a:latin typeface="+mj-lt"/>
          <a:ea typeface="+mj-ea"/>
          <a:cs typeface="+mj-cs"/>
        </a:defRPr>
      </a:lvl1pPr>
    </p:titleStyle>
    <p:bodyStyle>
      <a:lvl1pPr marL="378047" indent="-378047" algn="l" defTabSz="1008126" rtl="0" eaLnBrk="1" latinLnBrk="0" hangingPunct="1">
        <a:spcBef>
          <a:spcPct val="20000"/>
        </a:spcBef>
        <a:buFont typeface="Arial" pitchFamily="34" charset="0"/>
        <a:buChar char="•"/>
        <a:defRPr sz="3528" kern="1200">
          <a:solidFill>
            <a:schemeClr val="tx1"/>
          </a:solidFill>
          <a:latin typeface="+mn-lt"/>
          <a:ea typeface="+mn-ea"/>
          <a:cs typeface="+mn-cs"/>
        </a:defRPr>
      </a:lvl1pPr>
      <a:lvl2pPr marL="819102" indent="-315039" algn="l" defTabSz="1008126" rtl="0" eaLnBrk="1" latinLnBrk="0" hangingPunct="1">
        <a:spcBef>
          <a:spcPct val="20000"/>
        </a:spcBef>
        <a:buFont typeface="Arial" pitchFamily="34" charset="0"/>
        <a:buChar char="–"/>
        <a:defRPr sz="3087" kern="1200">
          <a:solidFill>
            <a:schemeClr val="tx1"/>
          </a:solidFill>
          <a:latin typeface="+mn-lt"/>
          <a:ea typeface="+mn-ea"/>
          <a:cs typeface="+mn-cs"/>
        </a:defRPr>
      </a:lvl2pPr>
      <a:lvl3pPr marL="1260158" indent="-252032" algn="l" defTabSz="1008126" rtl="0" eaLnBrk="1" latinLnBrk="0" hangingPunct="1">
        <a:spcBef>
          <a:spcPct val="20000"/>
        </a:spcBef>
        <a:buFont typeface="Arial" pitchFamily="34" charset="0"/>
        <a:buChar char="•"/>
        <a:defRPr sz="2646" kern="1200">
          <a:solidFill>
            <a:schemeClr val="tx1"/>
          </a:solidFill>
          <a:latin typeface="+mn-lt"/>
          <a:ea typeface="+mn-ea"/>
          <a:cs typeface="+mn-cs"/>
        </a:defRPr>
      </a:lvl3pPr>
      <a:lvl4pPr marL="1764221" indent="-252032" algn="l" defTabSz="1008126" rtl="0" eaLnBrk="1" latinLnBrk="0" hangingPunct="1">
        <a:spcBef>
          <a:spcPct val="20000"/>
        </a:spcBef>
        <a:buFont typeface="Arial" pitchFamily="34" charset="0"/>
        <a:buChar char="–"/>
        <a:defRPr sz="2205" kern="1200">
          <a:solidFill>
            <a:schemeClr val="tx1"/>
          </a:solidFill>
          <a:latin typeface="+mn-lt"/>
          <a:ea typeface="+mn-ea"/>
          <a:cs typeface="+mn-cs"/>
        </a:defRPr>
      </a:lvl4pPr>
      <a:lvl5pPr marL="2268284" indent="-252032" algn="l" defTabSz="1008126" rtl="0" eaLnBrk="1" latinLnBrk="0" hangingPunct="1">
        <a:spcBef>
          <a:spcPct val="20000"/>
        </a:spcBef>
        <a:buFont typeface="Arial" pitchFamily="34" charset="0"/>
        <a:buChar char="»"/>
        <a:defRPr sz="2205" kern="1200">
          <a:solidFill>
            <a:schemeClr val="tx1"/>
          </a:solidFill>
          <a:latin typeface="+mn-lt"/>
          <a:ea typeface="+mn-ea"/>
          <a:cs typeface="+mn-cs"/>
        </a:defRPr>
      </a:lvl5pPr>
      <a:lvl6pPr marL="2772347" indent="-252032" algn="l" defTabSz="1008126"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6410" indent="-252032" algn="l" defTabSz="1008126"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80473" indent="-252032" algn="l" defTabSz="1008126"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4536" indent="-252032" algn="l" defTabSz="1008126"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en-US"/>
      </a:defPPr>
      <a:lvl1pPr marL="0" algn="l" defTabSz="1008126" rtl="0" eaLnBrk="1" latinLnBrk="0" hangingPunct="1">
        <a:defRPr sz="1985" kern="1200">
          <a:solidFill>
            <a:schemeClr val="tx1"/>
          </a:solidFill>
          <a:latin typeface="+mn-lt"/>
          <a:ea typeface="+mn-ea"/>
          <a:cs typeface="+mn-cs"/>
        </a:defRPr>
      </a:lvl1pPr>
      <a:lvl2pPr marL="504063" algn="l" defTabSz="1008126" rtl="0" eaLnBrk="1" latinLnBrk="0" hangingPunct="1">
        <a:defRPr sz="1985" kern="1200">
          <a:solidFill>
            <a:schemeClr val="tx1"/>
          </a:solidFill>
          <a:latin typeface="+mn-lt"/>
          <a:ea typeface="+mn-ea"/>
          <a:cs typeface="+mn-cs"/>
        </a:defRPr>
      </a:lvl2pPr>
      <a:lvl3pPr marL="1008126" algn="l" defTabSz="1008126" rtl="0" eaLnBrk="1" latinLnBrk="0" hangingPunct="1">
        <a:defRPr sz="1985" kern="1200">
          <a:solidFill>
            <a:schemeClr val="tx1"/>
          </a:solidFill>
          <a:latin typeface="+mn-lt"/>
          <a:ea typeface="+mn-ea"/>
          <a:cs typeface="+mn-cs"/>
        </a:defRPr>
      </a:lvl3pPr>
      <a:lvl4pPr marL="1512189" algn="l" defTabSz="1008126" rtl="0" eaLnBrk="1" latinLnBrk="0" hangingPunct="1">
        <a:defRPr sz="1985" kern="1200">
          <a:solidFill>
            <a:schemeClr val="tx1"/>
          </a:solidFill>
          <a:latin typeface="+mn-lt"/>
          <a:ea typeface="+mn-ea"/>
          <a:cs typeface="+mn-cs"/>
        </a:defRPr>
      </a:lvl4pPr>
      <a:lvl5pPr marL="2016252" algn="l" defTabSz="1008126" rtl="0" eaLnBrk="1" latinLnBrk="0" hangingPunct="1">
        <a:defRPr sz="1985" kern="1200">
          <a:solidFill>
            <a:schemeClr val="tx1"/>
          </a:solidFill>
          <a:latin typeface="+mn-lt"/>
          <a:ea typeface="+mn-ea"/>
          <a:cs typeface="+mn-cs"/>
        </a:defRPr>
      </a:lvl5pPr>
      <a:lvl6pPr marL="2520315" algn="l" defTabSz="1008126" rtl="0" eaLnBrk="1" latinLnBrk="0" hangingPunct="1">
        <a:defRPr sz="1985" kern="1200">
          <a:solidFill>
            <a:schemeClr val="tx1"/>
          </a:solidFill>
          <a:latin typeface="+mn-lt"/>
          <a:ea typeface="+mn-ea"/>
          <a:cs typeface="+mn-cs"/>
        </a:defRPr>
      </a:lvl6pPr>
      <a:lvl7pPr marL="3024378" algn="l" defTabSz="1008126" rtl="0" eaLnBrk="1" latinLnBrk="0" hangingPunct="1">
        <a:defRPr sz="1985" kern="1200">
          <a:solidFill>
            <a:schemeClr val="tx1"/>
          </a:solidFill>
          <a:latin typeface="+mn-lt"/>
          <a:ea typeface="+mn-ea"/>
          <a:cs typeface="+mn-cs"/>
        </a:defRPr>
      </a:lvl7pPr>
      <a:lvl8pPr marL="3528441" algn="l" defTabSz="1008126" rtl="0" eaLnBrk="1" latinLnBrk="0" hangingPunct="1">
        <a:defRPr sz="1985" kern="1200">
          <a:solidFill>
            <a:schemeClr val="tx1"/>
          </a:solidFill>
          <a:latin typeface="+mn-lt"/>
          <a:ea typeface="+mn-ea"/>
          <a:cs typeface="+mn-cs"/>
        </a:defRPr>
      </a:lvl8pPr>
      <a:lvl9pPr marL="4032504" algn="l" defTabSz="1008126" rtl="0" eaLnBrk="1" latinLnBrk="0" hangingPunct="1">
        <a:defRPr sz="1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allaboutmaths.aqa.org.uk/newA-levelmaths" TargetMode="External"/><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slide" Target="slide4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slide" Target="slide43.xml"/><Relationship Id="rId1" Type="http://schemas.openxmlformats.org/officeDocument/2006/relationships/slideLayout" Target="../slideLayouts/slideLayout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slide" Target="slide1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slide" Target="slide46.xml"/><Relationship Id="rId7" Type="http://schemas.openxmlformats.org/officeDocument/2006/relationships/diagramData" Target="../diagrams/data3.xml"/><Relationship Id="rId12" Type="http://schemas.openxmlformats.org/officeDocument/2006/relationships/slide" Target="slide13.xml"/><Relationship Id="rId2" Type="http://schemas.openxmlformats.org/officeDocument/2006/relationships/slide" Target="slide43.xml"/><Relationship Id="rId1" Type="http://schemas.openxmlformats.org/officeDocument/2006/relationships/slideLayout" Target="../slideLayouts/slideLayout8.xml"/><Relationship Id="rId6" Type="http://schemas.openxmlformats.org/officeDocument/2006/relationships/slide" Target="slide6.xml"/><Relationship Id="rId11" Type="http://schemas.microsoft.com/office/2007/relationships/diagramDrawing" Target="../diagrams/drawing3.xml"/><Relationship Id="rId5" Type="http://schemas.openxmlformats.org/officeDocument/2006/relationships/slide" Target="slide46.xml"/><Relationship Id="rId10" Type="http://schemas.openxmlformats.org/officeDocument/2006/relationships/diagramColors" Target="../diagrams/colors3.xml"/><Relationship Id="rId4" Type="http://schemas.openxmlformats.org/officeDocument/2006/relationships/image" Target="../media/image3.png"/><Relationship Id="rId9"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slide" Target="slide43.xml"/><Relationship Id="rId1" Type="http://schemas.openxmlformats.org/officeDocument/2006/relationships/slideLayout" Target="../slideLayouts/slideLayout8.xml"/><Relationship Id="rId5" Type="http://schemas.openxmlformats.org/officeDocument/2006/relationships/slide" Target="slide46.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slide" Target="slide43.xml"/><Relationship Id="rId7" Type="http://schemas.openxmlformats.org/officeDocument/2006/relationships/diagramColors" Target="../diagrams/colors4.xml"/><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4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1.png"/><Relationship Id="rId7" Type="http://schemas.openxmlformats.org/officeDocument/2006/relationships/diagramQuickStyle" Target="../diagrams/quickStyle6.xml"/><Relationship Id="rId2" Type="http://schemas.openxmlformats.org/officeDocument/2006/relationships/slide" Target="slide44.xml"/><Relationship Id="rId1" Type="http://schemas.openxmlformats.org/officeDocument/2006/relationships/slideLayout" Target="../slideLayouts/slideLayout8.xml"/><Relationship Id="rId6" Type="http://schemas.openxmlformats.org/officeDocument/2006/relationships/diagramLayout" Target="../diagrams/layout6.xml"/><Relationship Id="rId5" Type="http://schemas.openxmlformats.org/officeDocument/2006/relationships/diagramData" Target="../diagrams/data6.xml"/><Relationship Id="rId10" Type="http://schemas.openxmlformats.org/officeDocument/2006/relationships/slide" Target="slide21.xml"/><Relationship Id="rId4" Type="http://schemas.openxmlformats.org/officeDocument/2006/relationships/slide" Target="slide44.xml"/><Relationship Id="rId9" Type="http://schemas.microsoft.com/office/2007/relationships/diagramDrawing" Target="../diagrams/drawing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slide" Target="slide58.xml"/><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2" Type="http://schemas.openxmlformats.org/officeDocument/2006/relationships/slide" Target="slide5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slide" Target="slide26.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image" Target="../media/image13.png"/><Relationship Id="rId1" Type="http://schemas.openxmlformats.org/officeDocument/2006/relationships/slideLayout" Target="../slideLayouts/slideLayout8.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slide" Target="slide27.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image" Target="../media/image14.png"/><Relationship Id="rId1" Type="http://schemas.openxmlformats.org/officeDocument/2006/relationships/slideLayout" Target="../slideLayouts/slideLayout8.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slide" Target="slide2.xml"/><Relationship Id="rId1" Type="http://schemas.openxmlformats.org/officeDocument/2006/relationships/slideLayout" Target="../slideLayouts/slideLayout8.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6.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slide" Target="slide2.xml"/><Relationship Id="rId1" Type="http://schemas.openxmlformats.org/officeDocument/2006/relationships/slideLayout" Target="../slideLayouts/slideLayout8.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slide" Target="slide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16.xml"/><Relationship Id="rId13" Type="http://schemas.openxmlformats.org/officeDocument/2006/relationships/slide" Target="slide35.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slide" Target="slide62.xml"/><Relationship Id="rId1" Type="http://schemas.openxmlformats.org/officeDocument/2006/relationships/slideLayout" Target="../slideLayouts/slideLayout8.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35.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16.png"/><Relationship Id="rId7" Type="http://schemas.openxmlformats.org/officeDocument/2006/relationships/diagramColors" Target="../diagrams/colors17.xml"/><Relationship Id="rId2" Type="http://schemas.openxmlformats.org/officeDocument/2006/relationships/slide" Target="slide58.xml"/><Relationship Id="rId1" Type="http://schemas.openxmlformats.org/officeDocument/2006/relationships/slideLayout" Target="../slideLayouts/slideLayout8.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19.xml"/><Relationship Id="rId13" Type="http://schemas.openxmlformats.org/officeDocument/2006/relationships/slide" Target="slide37.xml"/><Relationship Id="rId3" Type="http://schemas.openxmlformats.org/officeDocument/2006/relationships/diagramData" Target="../diagrams/data18.xml"/><Relationship Id="rId7" Type="http://schemas.microsoft.com/office/2007/relationships/diagramDrawing" Target="../diagrams/drawing18.xml"/><Relationship Id="rId12" Type="http://schemas.microsoft.com/office/2007/relationships/diagramDrawing" Target="../diagrams/drawing19.xml"/><Relationship Id="rId2" Type="http://schemas.openxmlformats.org/officeDocument/2006/relationships/slide" Target="slide60.xml"/><Relationship Id="rId1" Type="http://schemas.openxmlformats.org/officeDocument/2006/relationships/slideLayout" Target="../slideLayouts/slideLayout8.xml"/><Relationship Id="rId6" Type="http://schemas.openxmlformats.org/officeDocument/2006/relationships/diagramColors" Target="../diagrams/colors18.xml"/><Relationship Id="rId11" Type="http://schemas.openxmlformats.org/officeDocument/2006/relationships/diagramColors" Target="../diagrams/colors19.xml"/><Relationship Id="rId5" Type="http://schemas.openxmlformats.org/officeDocument/2006/relationships/diagramQuickStyle" Target="../diagrams/quickStyle18.xml"/><Relationship Id="rId10" Type="http://schemas.openxmlformats.org/officeDocument/2006/relationships/diagramQuickStyle" Target="../diagrams/quickStyle19.xml"/><Relationship Id="rId4" Type="http://schemas.openxmlformats.org/officeDocument/2006/relationships/diagramLayout" Target="../diagrams/layout18.xml"/><Relationship Id="rId9" Type="http://schemas.openxmlformats.org/officeDocument/2006/relationships/diagramLayout" Target="../diagrams/layout19.xml"/></Relationships>
</file>

<file path=ppt/slides/_rels/slide37.xml.rels><?xml version="1.0" encoding="UTF-8" standalone="yes"?>
<Relationships xmlns="http://schemas.openxmlformats.org/package/2006/relationships"><Relationship Id="rId8" Type="http://schemas.openxmlformats.org/officeDocument/2006/relationships/diagramLayout" Target="../diagrams/layout21.xml"/><Relationship Id="rId3" Type="http://schemas.openxmlformats.org/officeDocument/2006/relationships/diagramLayout" Target="../diagrams/layout20.xml"/><Relationship Id="rId7" Type="http://schemas.openxmlformats.org/officeDocument/2006/relationships/diagramData" Target="../diagrams/data21.xml"/><Relationship Id="rId12" Type="http://schemas.openxmlformats.org/officeDocument/2006/relationships/slide" Target="slide38.xml"/><Relationship Id="rId2" Type="http://schemas.openxmlformats.org/officeDocument/2006/relationships/diagramData" Target="../diagrams/data20.xml"/><Relationship Id="rId1" Type="http://schemas.openxmlformats.org/officeDocument/2006/relationships/slideLayout" Target="../slideLayouts/slideLayout8.xml"/><Relationship Id="rId6" Type="http://schemas.microsoft.com/office/2007/relationships/diagramDrawing" Target="../diagrams/drawing20.xml"/><Relationship Id="rId11" Type="http://schemas.microsoft.com/office/2007/relationships/diagramDrawing" Target="../diagrams/drawing21.xml"/><Relationship Id="rId5" Type="http://schemas.openxmlformats.org/officeDocument/2006/relationships/diagramColors" Target="../diagrams/colors20.xml"/><Relationship Id="rId10" Type="http://schemas.openxmlformats.org/officeDocument/2006/relationships/diagramColors" Target="../diagrams/colors21.xml"/><Relationship Id="rId4" Type="http://schemas.openxmlformats.org/officeDocument/2006/relationships/diagramQuickStyle" Target="../diagrams/quickStyle20.xml"/><Relationship Id="rId9" Type="http://schemas.openxmlformats.org/officeDocument/2006/relationships/diagramQuickStyle" Target="../diagrams/quickStyle2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slide" Target="slide60.xml"/><Relationship Id="rId1" Type="http://schemas.openxmlformats.org/officeDocument/2006/relationships/slideLayout" Target="../slideLayouts/slideLayout8.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9.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slide" Target="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9.xml"/><Relationship Id="rId18" Type="http://schemas.openxmlformats.org/officeDocument/2006/relationships/slide" Target="slide32.xml"/><Relationship Id="rId3" Type="http://schemas.openxmlformats.org/officeDocument/2006/relationships/slide" Target="slide14.xml"/><Relationship Id="rId7" Type="http://schemas.openxmlformats.org/officeDocument/2006/relationships/slide" Target="slide25.xml"/><Relationship Id="rId12" Type="http://schemas.openxmlformats.org/officeDocument/2006/relationships/slide" Target="slide39.xml"/><Relationship Id="rId17" Type="http://schemas.openxmlformats.org/officeDocument/2006/relationships/slide" Target="slide19.xml"/><Relationship Id="rId2" Type="http://schemas.openxmlformats.org/officeDocument/2006/relationships/notesSlide" Target="../notesSlides/notesSlide2.xml"/><Relationship Id="rId16" Type="http://schemas.openxmlformats.org/officeDocument/2006/relationships/slide" Target="slide17.xml"/><Relationship Id="rId20" Type="http://schemas.openxmlformats.org/officeDocument/2006/relationships/slide" Target="slide58.xml"/><Relationship Id="rId1" Type="http://schemas.openxmlformats.org/officeDocument/2006/relationships/slideLayout" Target="../slideLayouts/slideLayout10.xml"/><Relationship Id="rId6" Type="http://schemas.openxmlformats.org/officeDocument/2006/relationships/slide" Target="slide36.xml"/><Relationship Id="rId11" Type="http://schemas.openxmlformats.org/officeDocument/2006/relationships/slide" Target="slide33.xml"/><Relationship Id="rId5" Type="http://schemas.openxmlformats.org/officeDocument/2006/relationships/slide" Target="slide11.xml"/><Relationship Id="rId15" Type="http://schemas.openxmlformats.org/officeDocument/2006/relationships/slide" Target="slide20.xml"/><Relationship Id="rId10" Type="http://schemas.openxmlformats.org/officeDocument/2006/relationships/slide" Target="slide29.xml"/><Relationship Id="rId19" Type="http://schemas.openxmlformats.org/officeDocument/2006/relationships/slide" Target="slide40.xml"/><Relationship Id="rId4" Type="http://schemas.openxmlformats.org/officeDocument/2006/relationships/slide" Target="slide22.xml"/><Relationship Id="rId9" Type="http://schemas.openxmlformats.org/officeDocument/2006/relationships/slide" Target="slide28.xml"/><Relationship Id="rId14" Type="http://schemas.openxmlformats.org/officeDocument/2006/relationships/slide" Target="slide16.xml"/></Relationships>
</file>

<file path=ppt/slides/_rels/slide4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8" Type="http://schemas.openxmlformats.org/officeDocument/2006/relationships/diagramColors" Target="../diagrams/colors23.xml"/><Relationship Id="rId3" Type="http://schemas.openxmlformats.org/officeDocument/2006/relationships/image" Target="../media/image17.png"/><Relationship Id="rId7" Type="http://schemas.openxmlformats.org/officeDocument/2006/relationships/diagramQuickStyle" Target="../diagrams/quickStyle23.xml"/><Relationship Id="rId2" Type="http://schemas.openxmlformats.org/officeDocument/2006/relationships/slide" Target="slide16.xml"/><Relationship Id="rId1" Type="http://schemas.openxmlformats.org/officeDocument/2006/relationships/slideLayout" Target="../slideLayouts/slideLayout8.xml"/><Relationship Id="rId6" Type="http://schemas.openxmlformats.org/officeDocument/2006/relationships/diagramLayout" Target="../diagrams/layout23.xml"/><Relationship Id="rId11" Type="http://schemas.openxmlformats.org/officeDocument/2006/relationships/slide" Target="slide7.xml"/><Relationship Id="rId5" Type="http://schemas.openxmlformats.org/officeDocument/2006/relationships/diagramData" Target="../diagrams/data23.xml"/><Relationship Id="rId10" Type="http://schemas.openxmlformats.org/officeDocument/2006/relationships/slide" Target="slide43.xml"/><Relationship Id="rId4" Type="http://schemas.openxmlformats.org/officeDocument/2006/relationships/slide" Target="slide16.xml"/><Relationship Id="rId9" Type="http://schemas.microsoft.com/office/2007/relationships/diagramDrawing" Target="../diagrams/drawing23.xml"/></Relationships>
</file>

<file path=ppt/slides/_rels/slide4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8" Type="http://schemas.openxmlformats.org/officeDocument/2006/relationships/diagramColors" Target="../diagrams/colors24.xml"/><Relationship Id="rId3" Type="http://schemas.openxmlformats.org/officeDocument/2006/relationships/slide" Target="slide20.xml"/><Relationship Id="rId7" Type="http://schemas.openxmlformats.org/officeDocument/2006/relationships/diagramQuickStyle" Target="../diagrams/quickStyle24.xml"/><Relationship Id="rId2" Type="http://schemas.openxmlformats.org/officeDocument/2006/relationships/slide" Target="slide20.xml"/><Relationship Id="rId1" Type="http://schemas.openxmlformats.org/officeDocument/2006/relationships/slideLayout" Target="../slideLayouts/slideLayout8.xml"/><Relationship Id="rId6" Type="http://schemas.openxmlformats.org/officeDocument/2006/relationships/diagramLayout" Target="../diagrams/layout24.xml"/><Relationship Id="rId11" Type="http://schemas.openxmlformats.org/officeDocument/2006/relationships/slide" Target="slide7.xml"/><Relationship Id="rId5" Type="http://schemas.openxmlformats.org/officeDocument/2006/relationships/diagramData" Target="../diagrams/data24.xml"/><Relationship Id="rId10" Type="http://schemas.openxmlformats.org/officeDocument/2006/relationships/slide" Target="slide45.xml"/><Relationship Id="rId4" Type="http://schemas.openxmlformats.org/officeDocument/2006/relationships/image" Target="../media/image19.png"/><Relationship Id="rId9" Type="http://schemas.microsoft.com/office/2007/relationships/diagramDrawing" Target="../diagrams/drawing24.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20.xml"/><Relationship Id="rId1" Type="http://schemas.openxmlformats.org/officeDocument/2006/relationships/slideLayout" Target="../slideLayouts/slideLayout8.xml"/><Relationship Id="rId5" Type="http://schemas.openxmlformats.org/officeDocument/2006/relationships/slide" Target="slide7.xml"/><Relationship Id="rId4" Type="http://schemas.openxmlformats.org/officeDocument/2006/relationships/slide" Target="slide20.xml"/></Relationships>
</file>

<file path=ppt/slides/_rels/slide4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9.xml"/><Relationship Id="rId1" Type="http://schemas.openxmlformats.org/officeDocument/2006/relationships/slideLayout" Target="../slideLayouts/slideLayout8.xml"/><Relationship Id="rId4" Type="http://schemas.openxmlformats.org/officeDocument/2006/relationships/slide" Target="slide7.xml"/></Relationships>
</file>

<file path=ppt/slides/_rels/slide47.xml.rels><?xml version="1.0" encoding="UTF-8" standalone="yes"?>
<Relationships xmlns="http://schemas.openxmlformats.org/package/2006/relationships"><Relationship Id="rId8" Type="http://schemas.openxmlformats.org/officeDocument/2006/relationships/diagramColors" Target="../diagrams/colors25.xml"/><Relationship Id="rId3" Type="http://schemas.openxmlformats.org/officeDocument/2006/relationships/image" Target="../media/image21.png"/><Relationship Id="rId7" Type="http://schemas.openxmlformats.org/officeDocument/2006/relationships/diagramQuickStyle" Target="../diagrams/quickStyle25.xml"/><Relationship Id="rId2" Type="http://schemas.openxmlformats.org/officeDocument/2006/relationships/slide" Target="slide17.xml"/><Relationship Id="rId1" Type="http://schemas.openxmlformats.org/officeDocument/2006/relationships/slideLayout" Target="../slideLayouts/slideLayout8.xml"/><Relationship Id="rId6" Type="http://schemas.openxmlformats.org/officeDocument/2006/relationships/diagramLayout" Target="../diagrams/layout25.xml"/><Relationship Id="rId11" Type="http://schemas.openxmlformats.org/officeDocument/2006/relationships/slide" Target="slide7.xml"/><Relationship Id="rId5" Type="http://schemas.openxmlformats.org/officeDocument/2006/relationships/diagramData" Target="../diagrams/data25.xml"/><Relationship Id="rId10" Type="http://schemas.openxmlformats.org/officeDocument/2006/relationships/slide" Target="slide48.xml"/><Relationship Id="rId4" Type="http://schemas.openxmlformats.org/officeDocument/2006/relationships/slide" Target="slide17.xml"/><Relationship Id="rId9" Type="http://schemas.microsoft.com/office/2007/relationships/diagramDrawing" Target="../diagrams/drawing25.xml"/></Relationships>
</file>

<file path=ppt/slides/_rels/slide4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17.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8" Type="http://schemas.openxmlformats.org/officeDocument/2006/relationships/diagramColors" Target="../diagrams/colors26.xml"/><Relationship Id="rId3" Type="http://schemas.openxmlformats.org/officeDocument/2006/relationships/image" Target="../media/image22.png"/><Relationship Id="rId7" Type="http://schemas.openxmlformats.org/officeDocument/2006/relationships/diagramQuickStyle" Target="../diagrams/quickStyle26.xml"/><Relationship Id="rId2" Type="http://schemas.openxmlformats.org/officeDocument/2006/relationships/slide" Target="slide19.xml"/><Relationship Id="rId1" Type="http://schemas.openxmlformats.org/officeDocument/2006/relationships/slideLayout" Target="../slideLayouts/slideLayout8.xml"/><Relationship Id="rId6" Type="http://schemas.openxmlformats.org/officeDocument/2006/relationships/diagramLayout" Target="../diagrams/layout26.xml"/><Relationship Id="rId11" Type="http://schemas.openxmlformats.org/officeDocument/2006/relationships/slide" Target="slide7.xml"/><Relationship Id="rId5" Type="http://schemas.openxmlformats.org/officeDocument/2006/relationships/diagramData" Target="../diagrams/data26.xml"/><Relationship Id="rId10" Type="http://schemas.openxmlformats.org/officeDocument/2006/relationships/slide" Target="slide50.xml"/><Relationship Id="rId4" Type="http://schemas.openxmlformats.org/officeDocument/2006/relationships/slide" Target="slide19.xml"/><Relationship Id="rId9" Type="http://schemas.microsoft.com/office/2007/relationships/diagramDrawing" Target="../diagrams/drawing26.xml"/></Relationships>
</file>

<file path=ppt/slides/_rels/slide5.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25.xml"/><Relationship Id="rId18" Type="http://schemas.openxmlformats.org/officeDocument/2006/relationships/slide" Target="slide39.xml"/><Relationship Id="rId3" Type="http://schemas.openxmlformats.org/officeDocument/2006/relationships/slide" Target="slide9.xml"/><Relationship Id="rId7" Type="http://schemas.openxmlformats.org/officeDocument/2006/relationships/slide" Target="slide16.xml"/><Relationship Id="rId12" Type="http://schemas.openxmlformats.org/officeDocument/2006/relationships/slide" Target="slide36.xml"/><Relationship Id="rId17" Type="http://schemas.openxmlformats.org/officeDocument/2006/relationships/slide" Target="slide33.xml"/><Relationship Id="rId2" Type="http://schemas.openxmlformats.org/officeDocument/2006/relationships/notesSlide" Target="../notesSlides/notesSlide3.xml"/><Relationship Id="rId16" Type="http://schemas.openxmlformats.org/officeDocument/2006/relationships/slide" Target="slide32.xml"/><Relationship Id="rId1" Type="http://schemas.openxmlformats.org/officeDocument/2006/relationships/slideLayout" Target="../slideLayouts/slideLayout22.xml"/><Relationship Id="rId6" Type="http://schemas.openxmlformats.org/officeDocument/2006/relationships/slide" Target="slide11.xml"/><Relationship Id="rId11" Type="http://schemas.openxmlformats.org/officeDocument/2006/relationships/slide" Target="slide22.xml"/><Relationship Id="rId5" Type="http://schemas.openxmlformats.org/officeDocument/2006/relationships/slide" Target="slide14.xml"/><Relationship Id="rId15" Type="http://schemas.openxmlformats.org/officeDocument/2006/relationships/slide" Target="slide29.xml"/><Relationship Id="rId10" Type="http://schemas.openxmlformats.org/officeDocument/2006/relationships/slide" Target="slide19.xml"/><Relationship Id="rId19" Type="http://schemas.openxmlformats.org/officeDocument/2006/relationships/slide" Target="slide40.xml"/><Relationship Id="rId4" Type="http://schemas.openxmlformats.org/officeDocument/2006/relationships/slide" Target="slide24.xml"/><Relationship Id="rId9" Type="http://schemas.openxmlformats.org/officeDocument/2006/relationships/slide" Target="slide17.xml"/><Relationship Id="rId14" Type="http://schemas.openxmlformats.org/officeDocument/2006/relationships/slide" Target="slide28.xml"/></Relationships>
</file>

<file path=ppt/slides/_rels/slide50.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slide" Target="slide7.xml"/><Relationship Id="rId7" Type="http://schemas.openxmlformats.org/officeDocument/2006/relationships/diagramColors" Target="../diagrams/colors27.xml"/><Relationship Id="rId2" Type="http://schemas.openxmlformats.org/officeDocument/2006/relationships/image" Target="../media/image23.png"/><Relationship Id="rId1" Type="http://schemas.openxmlformats.org/officeDocument/2006/relationships/slideLayout" Target="../slideLayouts/slideLayout8.xml"/><Relationship Id="rId6" Type="http://schemas.openxmlformats.org/officeDocument/2006/relationships/diagramQuickStyle" Target="../diagrams/quickStyle27.xml"/><Relationship Id="rId5" Type="http://schemas.openxmlformats.org/officeDocument/2006/relationships/diagramLayout" Target="../diagrams/layout27.xml"/><Relationship Id="rId4" Type="http://schemas.openxmlformats.org/officeDocument/2006/relationships/diagramData" Target="../diagrams/data27.xml"/><Relationship Id="rId9" Type="http://schemas.openxmlformats.org/officeDocument/2006/relationships/slide" Target="slide52.xml"/></Relationships>
</file>

<file path=ppt/slides/_rels/slide52.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diagramLayout" Target="../diagrams/layout28.xml"/><Relationship Id="rId7" Type="http://schemas.openxmlformats.org/officeDocument/2006/relationships/slide" Target="slide57.xml"/><Relationship Id="rId2" Type="http://schemas.openxmlformats.org/officeDocument/2006/relationships/diagramData" Target="../diagrams/data28.xml"/><Relationship Id="rId1" Type="http://schemas.openxmlformats.org/officeDocument/2006/relationships/slideLayout" Target="../slideLayouts/slideLayout8.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57.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8" Type="http://schemas.microsoft.com/office/2007/relationships/diagramDrawing" Target="../diagrams/drawing29.xml"/><Relationship Id="rId3" Type="http://schemas.openxmlformats.org/officeDocument/2006/relationships/slide" Target="slide34.xml"/><Relationship Id="rId7" Type="http://schemas.openxmlformats.org/officeDocument/2006/relationships/diagramColors" Target="../diagrams/colors29.xml"/><Relationship Id="rId2" Type="http://schemas.openxmlformats.org/officeDocument/2006/relationships/slide" Target="slide22.xml"/><Relationship Id="rId1" Type="http://schemas.openxmlformats.org/officeDocument/2006/relationships/slideLayout" Target="../slideLayouts/slideLayout8.xml"/><Relationship Id="rId6" Type="http://schemas.openxmlformats.org/officeDocument/2006/relationships/diagramQuickStyle" Target="../diagrams/quickStyle29.xml"/><Relationship Id="rId5" Type="http://schemas.openxmlformats.org/officeDocument/2006/relationships/diagramLayout" Target="../diagrams/layout29.xml"/><Relationship Id="rId10" Type="http://schemas.openxmlformats.org/officeDocument/2006/relationships/slide" Target="slide7.xml"/><Relationship Id="rId4" Type="http://schemas.openxmlformats.org/officeDocument/2006/relationships/diagramData" Target="../diagrams/data29.xml"/><Relationship Id="rId9" Type="http://schemas.openxmlformats.org/officeDocument/2006/relationships/slide" Target="slide59.xml"/></Relationships>
</file>

<file path=ppt/slides/_rels/slide5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3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slide" Target="slide6.xml"/><Relationship Id="rId18" Type="http://schemas.openxmlformats.org/officeDocument/2006/relationships/slide" Target="slide32.xml"/><Relationship Id="rId3" Type="http://schemas.openxmlformats.org/officeDocument/2006/relationships/slide" Target="slide9.xml"/><Relationship Id="rId21" Type="http://schemas.openxmlformats.org/officeDocument/2006/relationships/slide" Target="slide39.xml"/><Relationship Id="rId7" Type="http://schemas.openxmlformats.org/officeDocument/2006/relationships/slide" Target="slide22.xml"/><Relationship Id="rId12" Type="http://schemas.openxmlformats.org/officeDocument/2006/relationships/slide" Target="slide24.xml"/><Relationship Id="rId17" Type="http://schemas.openxmlformats.org/officeDocument/2006/relationships/slide" Target="slide29.xml"/><Relationship Id="rId2" Type="http://schemas.openxmlformats.org/officeDocument/2006/relationships/notesSlide" Target="../notesSlides/notesSlide4.xml"/><Relationship Id="rId16" Type="http://schemas.openxmlformats.org/officeDocument/2006/relationships/slide" Target="slide19.xml"/><Relationship Id="rId20" Type="http://schemas.openxmlformats.org/officeDocument/2006/relationships/slide" Target="slide36.xml"/><Relationship Id="rId1" Type="http://schemas.openxmlformats.org/officeDocument/2006/relationships/slideLayout" Target="../slideLayouts/slideLayout1.xml"/><Relationship Id="rId6" Type="http://schemas.openxmlformats.org/officeDocument/2006/relationships/slide" Target="slide14.xml"/><Relationship Id="rId11" Type="http://schemas.openxmlformats.org/officeDocument/2006/relationships/slide" Target="slide34.xml"/><Relationship Id="rId5" Type="http://schemas.openxmlformats.org/officeDocument/2006/relationships/slide" Target="slide17.xml"/><Relationship Id="rId15" Type="http://schemas.openxmlformats.org/officeDocument/2006/relationships/slide" Target="slide16.xml"/><Relationship Id="rId10" Type="http://schemas.openxmlformats.org/officeDocument/2006/relationships/slide" Target="slide20.xml"/><Relationship Id="rId19" Type="http://schemas.openxmlformats.org/officeDocument/2006/relationships/slide" Target="slide33.xml"/><Relationship Id="rId4" Type="http://schemas.openxmlformats.org/officeDocument/2006/relationships/slide" Target="slide7.xml"/><Relationship Id="rId9" Type="http://schemas.openxmlformats.org/officeDocument/2006/relationships/slide" Target="slide25.xml"/><Relationship Id="rId14" Type="http://schemas.openxmlformats.org/officeDocument/2006/relationships/slide" Target="slide11.xml"/><Relationship Id="rId22" Type="http://schemas.openxmlformats.org/officeDocument/2006/relationships/slide" Target="slide40.xml"/></Relationships>
</file>

<file path=ppt/slides/_rels/slide6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36.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34.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2.xml"/><Relationship Id="rId1" Type="http://schemas.openxmlformats.org/officeDocument/2006/relationships/slideLayout" Target="../slideLayouts/slideLayout8.xml"/><Relationship Id="rId5" Type="http://schemas.openxmlformats.org/officeDocument/2006/relationships/slide" Target="slide7.xml"/><Relationship Id="rId4" Type="http://schemas.openxmlformats.org/officeDocument/2006/relationships/slide" Target="slide2.xml"/></Relationships>
</file>

<file path=ppt/slides/_rels/slide6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2.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2.xml"/><Relationship Id="rId1" Type="http://schemas.openxmlformats.org/officeDocument/2006/relationships/slideLayout" Target="../slideLayouts/slideLayout8.xml"/><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0.xml"/><Relationship Id="rId18" Type="http://schemas.openxmlformats.org/officeDocument/2006/relationships/slide" Target="slide65.xml"/><Relationship Id="rId3" Type="http://schemas.openxmlformats.org/officeDocument/2006/relationships/slide" Target="slide46.xml"/><Relationship Id="rId7" Type="http://schemas.openxmlformats.org/officeDocument/2006/relationships/slide" Target="slide51.xml"/><Relationship Id="rId12" Type="http://schemas.openxmlformats.org/officeDocument/2006/relationships/slide" Target="slide58.xml"/><Relationship Id="rId17" Type="http://schemas.openxmlformats.org/officeDocument/2006/relationships/slide" Target="slide64.xml"/><Relationship Id="rId2" Type="http://schemas.openxmlformats.org/officeDocument/2006/relationships/slide" Target="slide42.xml"/><Relationship Id="rId16" Type="http://schemas.openxmlformats.org/officeDocument/2006/relationships/slide" Target="slide63.xml"/><Relationship Id="rId20" Type="http://schemas.openxmlformats.org/officeDocument/2006/relationships/slide" Target="slide7.xml"/><Relationship Id="rId1" Type="http://schemas.openxmlformats.org/officeDocument/2006/relationships/slideLayout" Target="../slideLayouts/slideLayout1.xml"/><Relationship Id="rId6" Type="http://schemas.openxmlformats.org/officeDocument/2006/relationships/slide" Target="slide49.xml"/><Relationship Id="rId11" Type="http://schemas.openxmlformats.org/officeDocument/2006/relationships/slide" Target="slide56.xml"/><Relationship Id="rId5" Type="http://schemas.openxmlformats.org/officeDocument/2006/relationships/slide" Target="slide47.xml"/><Relationship Id="rId15" Type="http://schemas.openxmlformats.org/officeDocument/2006/relationships/slide" Target="slide62.xml"/><Relationship Id="rId10" Type="http://schemas.openxmlformats.org/officeDocument/2006/relationships/slide" Target="slide54.xml"/><Relationship Id="rId19" Type="http://schemas.openxmlformats.org/officeDocument/2006/relationships/slide" Target="slide6.xml"/><Relationship Id="rId4" Type="http://schemas.openxmlformats.org/officeDocument/2006/relationships/slide" Target="slide44.xml"/><Relationship Id="rId9" Type="http://schemas.openxmlformats.org/officeDocument/2006/relationships/slide" Target="slide53.xml"/><Relationship Id="rId14" Type="http://schemas.openxmlformats.org/officeDocument/2006/relationships/slide" Target="slide6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slide" Target="slide10.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450850" y="828675"/>
            <a:ext cx="9720263" cy="604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000" b="1" dirty="0"/>
              <a:t>A-level Mathematics - 2 year Route Map </a:t>
            </a:r>
          </a:p>
          <a:p>
            <a:r>
              <a:rPr lang="en-GB" sz="2000" b="1" dirty="0"/>
              <a:t>AS Maths year 1, A-level Maths year 2</a:t>
            </a:r>
            <a:br>
              <a:rPr lang="en-GB" sz="2000" dirty="0"/>
            </a:br>
            <a:r>
              <a:rPr lang="en-GB" sz="2000" dirty="0"/>
              <a:t>(2017 specification)</a:t>
            </a:r>
            <a:endParaRPr lang="en-US" sz="2000" dirty="0"/>
          </a:p>
          <a:p>
            <a:endParaRPr lang="en-GB" altLang="en-US" dirty="0"/>
          </a:p>
          <a:p>
            <a:r>
              <a:rPr lang="en-GB" altLang="en-US" sz="1800" dirty="0"/>
              <a:t>This route map has been created to provide a suggested route for teaching the A-level Mathematics specification over 2 years. This route would allow a decision to be made about whether to enter students for the AS Mathematics at the end of year 1.</a:t>
            </a:r>
          </a:p>
          <a:p>
            <a:endParaRPr lang="en-GB" altLang="en-US" sz="1800" dirty="0"/>
          </a:p>
          <a:p>
            <a:r>
              <a:rPr lang="en-GB" altLang="en-US" sz="1800" dirty="0"/>
              <a:t>To activate the route map open it in PowerPoint, click on the </a:t>
            </a:r>
            <a:r>
              <a:rPr lang="en-GB" altLang="en-US" sz="1800" i="1" dirty="0"/>
              <a:t>Slide Show</a:t>
            </a:r>
            <a:r>
              <a:rPr lang="en-GB" altLang="en-US" sz="1800" dirty="0"/>
              <a:t> tab followed by the </a:t>
            </a:r>
            <a:r>
              <a:rPr lang="en-GB" altLang="en-US" sz="1800" i="1" dirty="0"/>
              <a:t>From Beginning</a:t>
            </a:r>
            <a:r>
              <a:rPr lang="en-GB" altLang="en-US" sz="1800" dirty="0"/>
              <a:t> button in the navigation bar.  If you want to customise the route map (move topics around/change length of teaching time), please do so before running the slideshow.  You can then save your customised version of the route map.</a:t>
            </a:r>
          </a:p>
          <a:p>
            <a:endParaRPr lang="en-GB" altLang="en-US" sz="1800" dirty="0"/>
          </a:p>
          <a:p>
            <a:r>
              <a:rPr lang="en-GB" altLang="en-US" sz="1800" dirty="0"/>
              <a:t>Clicking on a topic tile will then give further information about the specification references, specification notes and link to supporting resources.</a:t>
            </a:r>
            <a:r>
              <a:rPr lang="en-GB" altLang="en-US" sz="1800" dirty="0">
                <a:solidFill>
                  <a:srgbClr val="FF0000"/>
                </a:solidFill>
              </a:rPr>
              <a:t>  </a:t>
            </a:r>
          </a:p>
          <a:p>
            <a:endParaRPr lang="en-GB" altLang="en-US" sz="1800" dirty="0"/>
          </a:p>
          <a:p>
            <a:r>
              <a:rPr lang="en-GB" altLang="en-US" sz="1800" dirty="0"/>
              <a:t>Supporting resources for this teaching route will be available on </a:t>
            </a:r>
            <a:r>
              <a:rPr lang="en-GB" altLang="en-US" sz="1800" u="sng" dirty="0">
                <a:hlinkClick r:id="rId3"/>
              </a:rPr>
              <a:t>All About Maths</a:t>
            </a:r>
            <a:r>
              <a:rPr lang="en-GB" altLang="en-US" sz="1800" dirty="0"/>
              <a:t> and will be added to the site in time for first teaching.</a:t>
            </a:r>
          </a:p>
          <a:p>
            <a:endParaRPr lang="en-GB" altLang="en-US" sz="1800" dirty="0"/>
          </a:p>
          <a:p>
            <a:r>
              <a:rPr lang="en-GB" altLang="en-US" sz="1800" dirty="0"/>
              <a:t>Please note this route map provides a suggested route to teaching the qualification, the topics can be taught in any order over any length of time to suit your own students. </a:t>
            </a:r>
          </a:p>
        </p:txBody>
      </p:sp>
    </p:spTree>
    <p:extLst>
      <p:ext uri="{BB962C8B-B14F-4D97-AF65-F5344CB8AC3E}">
        <p14:creationId xmlns:p14="http://schemas.microsoft.com/office/powerpoint/2010/main" val="925759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193474843"/>
              </p:ext>
            </p:extLst>
          </p:nvPr>
        </p:nvGraphicFramePr>
        <p:xfrm>
          <a:off x="285730" y="1277191"/>
          <a:ext cx="9957514" cy="4586368"/>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493066">
                  <a:extLst>
                    <a:ext uri="{9D8B030D-6E8A-4147-A177-3AD203B41FA5}">
                      <a16:colId xmlns:a16="http://schemas.microsoft.com/office/drawing/2014/main" val="20001"/>
                    </a:ext>
                  </a:extLst>
                </a:gridCol>
                <a:gridCol w="4032448">
                  <a:extLst>
                    <a:ext uri="{9D8B030D-6E8A-4147-A177-3AD203B41FA5}">
                      <a16:colId xmlns:a16="http://schemas.microsoft.com/office/drawing/2014/main" val="20002"/>
                    </a:ext>
                  </a:extLst>
                </a:gridCol>
              </a:tblGrid>
              <a:tr h="420425">
                <a:tc>
                  <a:txBody>
                    <a:bodyPr/>
                    <a:lstStyle/>
                    <a:p>
                      <a:endParaRPr lang="en-GB" sz="1600" dirty="0">
                        <a:effectLst>
                          <a:outerShdw blurRad="38100" dist="38100" dir="2700000" algn="tl">
                            <a:srgbClr val="000000">
                              <a:alpha val="43137"/>
                            </a:srgbClr>
                          </a:outerShdw>
                        </a:effectLst>
                        <a:latin typeface="Verdana" pitchFamily="34" charset="0"/>
                      </a:endParaRPr>
                    </a:p>
                  </a:txBody>
                  <a:tcPr marT="45684" marB="45684"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content</a:t>
                      </a:r>
                      <a:r>
                        <a:rPr lang="en-GB" sz="1600" dirty="0">
                          <a:effectLst>
                            <a:outerShdw blurRad="38100" dist="38100" dir="2700000" algn="tl">
                              <a:srgbClr val="000000">
                                <a:alpha val="43137"/>
                              </a:srgbClr>
                            </a:outerShdw>
                          </a:effectLst>
                        </a:rPr>
                        <a:t>:</a:t>
                      </a:r>
                      <a:endParaRPr lang="en-GB" sz="1600" dirty="0">
                        <a:effectLst>
                          <a:outerShdw blurRad="38100" dist="38100" dir="2700000" algn="tl">
                            <a:srgbClr val="000000">
                              <a:alpha val="43137"/>
                            </a:srgbClr>
                          </a:outerShdw>
                        </a:effectLst>
                        <a:latin typeface="Verdana" pitchFamily="34" charset="0"/>
                      </a:endParaRPr>
                    </a:p>
                  </a:txBody>
                  <a:tcPr marT="45684" marB="45684"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684" marB="45684" anchor="ctr"/>
                </a:tc>
                <a:extLst>
                  <a:ext uri="{0D108BD9-81ED-4DB2-BD59-A6C34878D82A}">
                    <a16:rowId xmlns:a16="http://schemas.microsoft.com/office/drawing/2014/main" val="10000"/>
                  </a:ext>
                </a:extLst>
              </a:tr>
              <a:tr h="1468535">
                <a:tc>
                  <a:txBody>
                    <a:bodyPr/>
                    <a:lstStyle/>
                    <a:p>
                      <a:pPr marL="0" algn="ctr" defTabSz="914400" rtl="0" eaLnBrk="1" latinLnBrk="0" hangingPunct="1">
                        <a:lnSpc>
                          <a:spcPct val="100000"/>
                        </a:lnSpc>
                        <a:buFont typeface="Wingdings" pitchFamily="2" charset="2"/>
                        <a:buNone/>
                      </a:pPr>
                      <a:r>
                        <a:rPr lang="en-GB" sz="2100" b="0" kern="1200" baseline="0" dirty="0">
                          <a:solidFill>
                            <a:schemeClr val="dk1"/>
                          </a:solidFill>
                          <a:latin typeface="Arial" pitchFamily="34" charset="0"/>
                          <a:ea typeface="+mn-ea"/>
                          <a:cs typeface="Arial" pitchFamily="34" charset="0"/>
                        </a:rPr>
                        <a:t>B4</a:t>
                      </a:r>
                    </a:p>
                  </a:txBody>
                  <a:tcPr marT="45725" marB="45725" vert="vert">
                    <a:solidFill>
                      <a:srgbClr val="3B5AF7"/>
                    </a:solidFill>
                  </a:tcPr>
                </a:tc>
                <a:tc>
                  <a:txBody>
                    <a:bodyPr/>
                    <a:lstStyle/>
                    <a:p>
                      <a:pPr marL="285750" indent="-285750" algn="just">
                        <a:lnSpc>
                          <a:spcPct val="150000"/>
                        </a:lnSpc>
                        <a:buFont typeface="Wingdings" panose="05000000000000000000"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[Solve simultaneous equations in two variables by elimination and by substitution, including one linear and one quadratic equation]</a:t>
                      </a:r>
                      <a:endParaRPr lang="en-GB" sz="1400" b="0" kern="1200" dirty="0">
                        <a:solidFill>
                          <a:schemeClr val="dk1"/>
                        </a:solidFill>
                        <a:latin typeface="Arial" panose="020B0604020202020204" pitchFamily="34" charset="0"/>
                        <a:ea typeface="+mn-ea"/>
                        <a:cs typeface="Arial" panose="020B0604020202020204" pitchFamily="34" charset="0"/>
                      </a:endParaRPr>
                    </a:p>
                  </a:txBody>
                  <a:tcPr marT="45725" marB="45725"/>
                </a:tc>
                <a:tc>
                  <a:txBody>
                    <a:bodyPr/>
                    <a:lstStyle/>
                    <a:p>
                      <a:pPr marL="0" indent="0" algn="just">
                        <a:lnSpc>
                          <a:spcPct val="150000"/>
                        </a:lnSpc>
                        <a:buFont typeface="Wingdings" panose="05000000000000000000" pitchFamily="2" charset="2"/>
                        <a:buNone/>
                      </a:pPr>
                      <a:r>
                        <a:rPr lang="en-GB" sz="1600" b="0" kern="1200" dirty="0">
                          <a:solidFill>
                            <a:schemeClr val="dk1"/>
                          </a:solidFill>
                          <a:latin typeface="+mn-lt"/>
                          <a:ea typeface="+mn-ea"/>
                          <a:cs typeface="Arial" pitchFamily="34" charset="0"/>
                        </a:rPr>
                        <a:t>Chapter</a:t>
                      </a:r>
                      <a:r>
                        <a:rPr lang="en-GB" sz="1600" b="0" kern="1200" baseline="0" dirty="0">
                          <a:solidFill>
                            <a:schemeClr val="dk1"/>
                          </a:solidFill>
                          <a:latin typeface="+mn-lt"/>
                          <a:ea typeface="+mn-ea"/>
                          <a:cs typeface="Arial" pitchFamily="34" charset="0"/>
                        </a:rPr>
                        <a:t> 1.5</a:t>
                      </a:r>
                      <a:endParaRPr lang="en-GB" sz="1600" b="0" kern="1200" dirty="0">
                        <a:solidFill>
                          <a:schemeClr val="dk1"/>
                        </a:solidFill>
                        <a:latin typeface="+mn-lt"/>
                        <a:ea typeface="+mn-ea"/>
                        <a:cs typeface="Arial" pitchFamily="34" charset="0"/>
                      </a:endParaRPr>
                    </a:p>
                  </a:txBody>
                  <a:tcPr marT="45684" marB="45684"/>
                </a:tc>
                <a:extLst>
                  <a:ext uri="{0D108BD9-81ED-4DB2-BD59-A6C34878D82A}">
                    <a16:rowId xmlns:a16="http://schemas.microsoft.com/office/drawing/2014/main" val="10001"/>
                  </a:ext>
                </a:extLst>
              </a:tr>
              <a:tr h="1003705">
                <a:tc>
                  <a:txBody>
                    <a:bodyPr/>
                    <a:lstStyle/>
                    <a:p>
                      <a:pPr algn="ctr">
                        <a:lnSpc>
                          <a:spcPct val="100000"/>
                        </a:lnSpc>
                        <a:buFont typeface="Wingdings" pitchFamily="2" charset="2"/>
                        <a:buNone/>
                      </a:pPr>
                      <a:r>
                        <a:rPr lang="en-GB" sz="2100" b="0" kern="1200" dirty="0">
                          <a:solidFill>
                            <a:schemeClr val="dk1"/>
                          </a:solidFill>
                          <a:latin typeface="Arial" pitchFamily="34" charset="0"/>
                          <a:ea typeface="+mn-ea"/>
                          <a:cs typeface="Arial" pitchFamily="34" charset="0"/>
                        </a:rPr>
                        <a:t>B6</a:t>
                      </a:r>
                    </a:p>
                  </a:txBody>
                  <a:tcPr marT="45725" marB="45725" vert="vert">
                    <a:solidFill>
                      <a:srgbClr val="3B5AF7"/>
                    </a:solidFill>
                  </a:tcPr>
                </a:tc>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GB" sz="1400" b="1" kern="1200" dirty="0">
                          <a:solidFill>
                            <a:schemeClr val="dk1"/>
                          </a:solidFill>
                          <a:effectLst/>
                          <a:latin typeface="Arial" panose="020B0604020202020204" pitchFamily="34" charset="0"/>
                          <a:ea typeface="+mn-ea"/>
                          <a:cs typeface="Arial" panose="020B0604020202020204" pitchFamily="34" charset="0"/>
                        </a:rPr>
                        <a:t>[Manipulate polynomials algebraically, including expanding brackets and collecting like terms, factorisation and simple algebraic division; use of the factor theorem]</a:t>
                      </a:r>
                      <a:endParaRPr lang="en-GB" sz="1400" kern="1200" dirty="0">
                        <a:solidFill>
                          <a:schemeClr val="dk1"/>
                        </a:solidFill>
                        <a:effectLst/>
                        <a:latin typeface="Arial" panose="020B0604020202020204" pitchFamily="34" charset="0"/>
                        <a:ea typeface="+mn-ea"/>
                        <a:cs typeface="Arial" panose="020B0604020202020204" pitchFamily="34" charset="0"/>
                      </a:endParaRPr>
                    </a:p>
                  </a:txBody>
                  <a:tcPr marT="45725" marB="45725"/>
                </a:tc>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GB" sz="1400" b="0" kern="1200" dirty="0">
                          <a:solidFill>
                            <a:schemeClr val="dk1"/>
                          </a:solidFill>
                          <a:latin typeface="+mn-lt"/>
                          <a:ea typeface="+mn-ea"/>
                          <a:cs typeface="Arial" pitchFamily="34" charset="0"/>
                        </a:rPr>
                        <a:t>Chapter</a:t>
                      </a:r>
                      <a:r>
                        <a:rPr lang="en-GB" sz="1400" b="0" kern="1200" baseline="0" dirty="0">
                          <a:solidFill>
                            <a:schemeClr val="dk1"/>
                          </a:solidFill>
                          <a:latin typeface="+mn-lt"/>
                          <a:ea typeface="+mn-ea"/>
                          <a:cs typeface="Arial" pitchFamily="34" charset="0"/>
                        </a:rPr>
                        <a:t> 2.1 and 2.3</a:t>
                      </a:r>
                      <a:endParaRPr lang="en-GB" sz="1400" b="0" kern="1200" dirty="0">
                        <a:solidFill>
                          <a:schemeClr val="dk1"/>
                        </a:solidFill>
                        <a:latin typeface="Arial" panose="020B0604020202020204" pitchFamily="34" charset="0"/>
                        <a:ea typeface="+mn-ea"/>
                        <a:cs typeface="Arial" panose="020B0604020202020204" pitchFamily="34" charset="0"/>
                      </a:endParaRPr>
                    </a:p>
                    <a:p>
                      <a:pPr marL="285750" marR="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GB" sz="1400" b="0" kern="1200" dirty="0">
                          <a:solidFill>
                            <a:schemeClr val="dk1"/>
                          </a:solidFill>
                          <a:latin typeface="Arial" panose="020B0604020202020204" pitchFamily="34" charset="0"/>
                          <a:ea typeface="+mn-ea"/>
                          <a:cs typeface="Arial" panose="020B0604020202020204" pitchFamily="34" charset="0"/>
                        </a:rPr>
                        <a:t>Assumed</a:t>
                      </a:r>
                      <a:r>
                        <a:rPr lang="en-GB" sz="1400" b="0" kern="1200" baseline="0" dirty="0">
                          <a:solidFill>
                            <a:schemeClr val="dk1"/>
                          </a:solidFill>
                          <a:latin typeface="Arial" panose="020B0604020202020204" pitchFamily="34" charset="0"/>
                          <a:ea typeface="+mn-ea"/>
                          <a:cs typeface="Arial" panose="020B0604020202020204" pitchFamily="34" charset="0"/>
                        </a:rPr>
                        <a:t> knowledge: simplifying and manipulating algebraic expressions</a:t>
                      </a:r>
                    </a:p>
                    <a:p>
                      <a:pPr marL="285750" marR="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lang="en-GB" sz="1400" b="0" kern="1200" baseline="0" dirty="0">
                        <a:solidFill>
                          <a:schemeClr val="dk1"/>
                        </a:solidFill>
                        <a:latin typeface="Arial" panose="020B0604020202020204" pitchFamily="34" charset="0"/>
                        <a:ea typeface="+mn-ea"/>
                        <a:cs typeface="Arial" panose="020B0604020202020204" pitchFamily="34" charset="0"/>
                      </a:endParaRPr>
                    </a:p>
                    <a:p>
                      <a:pPr marL="285750" marR="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GB" sz="1400" b="0" kern="1200" baseline="0" dirty="0">
                          <a:solidFill>
                            <a:schemeClr val="dk1"/>
                          </a:solidFill>
                          <a:latin typeface="Arial" panose="020B0604020202020204" pitchFamily="34" charset="0"/>
                          <a:ea typeface="+mn-ea"/>
                          <a:cs typeface="Arial" panose="020B0604020202020204" pitchFamily="34" charset="0"/>
                        </a:rPr>
                        <a:t>Simplifying rational expressions will be covered in </a:t>
                      </a:r>
                      <a:r>
                        <a:rPr lang="en-GB" sz="1400" b="0" kern="1200" baseline="0" dirty="0">
                          <a:solidFill>
                            <a:schemeClr val="dk1"/>
                          </a:solidFill>
                          <a:latin typeface="Arial" panose="020B0604020202020204" pitchFamily="34" charset="0"/>
                          <a:ea typeface="+mn-ea"/>
                          <a:cs typeface="Arial" panose="020B0604020202020204" pitchFamily="34" charset="0"/>
                          <a:hlinkClick r:id="rId2" action="ppaction://hlinksldjump"/>
                        </a:rPr>
                        <a:t>year 13, Functions &amp; Transformations</a:t>
                      </a:r>
                      <a:endParaRPr lang="en-GB" sz="1400" b="0" kern="1200" baseline="0" dirty="0">
                        <a:solidFill>
                          <a:schemeClr val="dk1"/>
                        </a:solidFill>
                        <a:latin typeface="Arial" panose="020B0604020202020204" pitchFamily="34" charset="0"/>
                        <a:ea typeface="+mn-ea"/>
                        <a:cs typeface="Arial" panose="020B0604020202020204" pitchFamily="34" charset="0"/>
                      </a:endParaRPr>
                    </a:p>
                    <a:p>
                      <a:pPr marL="0" marR="0" indent="0"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GB" sz="1600" b="0" kern="1200" dirty="0">
                        <a:solidFill>
                          <a:schemeClr val="dk1"/>
                        </a:solidFill>
                        <a:latin typeface="Arial" panose="020B0604020202020204" pitchFamily="34" charset="0"/>
                        <a:ea typeface="+mn-ea"/>
                        <a:cs typeface="Arial" panose="020B0604020202020204" pitchFamily="34" charset="0"/>
                      </a:endParaRPr>
                    </a:p>
                  </a:txBody>
                  <a:tcPr marT="45684" marB="45684"/>
                </a:tc>
                <a:extLst>
                  <a:ext uri="{0D108BD9-81ED-4DB2-BD59-A6C34878D82A}">
                    <a16:rowId xmlns:a16="http://schemas.microsoft.com/office/drawing/2014/main" val="10002"/>
                  </a:ext>
                </a:extLst>
              </a:tr>
            </a:tbl>
          </a:graphicData>
        </a:graphic>
      </p:graphicFrame>
      <p:sp>
        <p:nvSpPr>
          <p:cNvPr id="22530" name="TextBox 3"/>
          <p:cNvSpPr txBox="1">
            <a:spLocks noChangeArrowheads="1"/>
          </p:cNvSpPr>
          <p:nvPr/>
        </p:nvSpPr>
        <p:spPr bwMode="auto">
          <a:xfrm>
            <a:off x="273050" y="369888"/>
            <a:ext cx="6034024" cy="646331"/>
          </a:xfrm>
          <a:prstGeom prst="rect">
            <a:avLst/>
          </a:prstGeom>
          <a:noFill/>
          <a:ln w="9525">
            <a:noFill/>
            <a:miter lim="800000"/>
            <a:headEnd/>
            <a:tailEnd/>
          </a:ln>
        </p:spPr>
        <p:txBody>
          <a:bodyPr wrap="none">
            <a:spAutoFit/>
          </a:bodyPr>
          <a:lstStyle/>
          <a:p>
            <a:r>
              <a:rPr lang="en-GB" sz="1800" b="1" dirty="0">
                <a:latin typeface="Verdana" pitchFamily="34" charset="0"/>
              </a:rPr>
              <a:t>Algebraic Manipulation, Quadratic Equations </a:t>
            </a:r>
          </a:p>
          <a:p>
            <a:r>
              <a:rPr lang="en-GB" sz="1800" b="1" dirty="0">
                <a:latin typeface="Verdana" pitchFamily="34" charset="0"/>
              </a:rPr>
              <a:t>and Simultaneous Equations (slide 2 of 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ight Arrow 20">
            <a:hlinkClick r:id="rId2" action="ppaction://hlinksldjump"/>
          </p:cNvPr>
          <p:cNvSpPr/>
          <p:nvPr/>
        </p:nvSpPr>
        <p:spPr>
          <a:xfrm>
            <a:off x="8132763" y="6853238"/>
            <a:ext cx="1285875" cy="708025"/>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1753206300"/>
                  </p:ext>
                </p:extLst>
              </p:nvPr>
            </p:nvGraphicFramePr>
            <p:xfrm>
              <a:off x="378148" y="1226505"/>
              <a:ext cx="9937104" cy="4435971"/>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472656">
                      <a:extLst>
                        <a:ext uri="{9D8B030D-6E8A-4147-A177-3AD203B41FA5}">
                          <a16:colId xmlns:a16="http://schemas.microsoft.com/office/drawing/2014/main" val="20001"/>
                        </a:ext>
                      </a:extLst>
                    </a:gridCol>
                    <a:gridCol w="4032448">
                      <a:extLst>
                        <a:ext uri="{9D8B030D-6E8A-4147-A177-3AD203B41FA5}">
                          <a16:colId xmlns:a16="http://schemas.microsoft.com/office/drawing/2014/main" val="20002"/>
                        </a:ext>
                      </a:extLst>
                    </a:gridCol>
                  </a:tblGrid>
                  <a:tr h="525558">
                    <a:tc>
                      <a:txBody>
                        <a:bodyPr/>
                        <a:lstStyle/>
                        <a:p>
                          <a:pPr>
                            <a:lnSpc>
                              <a:spcPct val="150000"/>
                            </a:lnSpc>
                            <a:buFont typeface="Wingdings" pitchFamily="2" charset="2"/>
                            <a:buNone/>
                          </a:pPr>
                          <a:endParaRPr lang="en-GB" sz="1100" dirty="0">
                            <a:effectLst>
                              <a:outerShdw blurRad="38100" dist="38100" dir="2700000" algn="tl">
                                <a:srgbClr val="000000">
                                  <a:alpha val="43137"/>
                                </a:srgbClr>
                              </a:outerShdw>
                            </a:effectLst>
                            <a:latin typeface="Arial" pitchFamily="34" charset="0"/>
                            <a:cs typeface="Arial" pitchFamily="34" charset="0"/>
                          </a:endParaRPr>
                        </a:p>
                      </a:txBody>
                      <a:tcPr marT="45721" marB="45721" anchor="ctr"/>
                    </a:tc>
                    <a:tc>
                      <a:txBody>
                        <a:bodyPr/>
                        <a:lstStyle/>
                        <a:p>
                          <a:pPr>
                            <a:lnSpc>
                              <a:spcPct val="100000"/>
                            </a:lnSpc>
                            <a:buFont typeface="Wingdings" pitchFamily="2" charset="2"/>
                            <a:buNone/>
                          </a:pPr>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content</a:t>
                          </a:r>
                          <a:r>
                            <a:rPr lang="en-GB" sz="1100" dirty="0">
                              <a:effectLst>
                                <a:outerShdw blurRad="38100" dist="38100" dir="2700000" algn="tl">
                                  <a:srgbClr val="000000">
                                    <a:alpha val="43137"/>
                                  </a:srgbClr>
                                </a:outerShdw>
                              </a:effectLst>
                              <a:latin typeface="Arial" pitchFamily="34" charset="0"/>
                              <a:cs typeface="Arial" pitchFamily="34" charset="0"/>
                            </a:rPr>
                            <a:t>:</a:t>
                          </a:r>
                        </a:p>
                      </a:txBody>
                      <a:tcPr marT="45721" marB="45721"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721" marB="45721" anchor="ctr"/>
                    </a:tc>
                    <a:extLst>
                      <a:ext uri="{0D108BD9-81ED-4DB2-BD59-A6C34878D82A}">
                        <a16:rowId xmlns:a16="http://schemas.microsoft.com/office/drawing/2014/main" val="10000"/>
                      </a:ext>
                    </a:extLst>
                  </a:tr>
                  <a:tr h="3910413">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dirty="0">
                              <a:latin typeface="Arial" pitchFamily="34" charset="0"/>
                              <a:cs typeface="Arial" pitchFamily="34" charset="0"/>
                            </a:rPr>
                            <a:t>B5</a:t>
                          </a:r>
                        </a:p>
                      </a:txBody>
                      <a:tcPr marT="45715" marB="45715" vert="vert">
                        <a:solidFill>
                          <a:schemeClr val="tx2"/>
                        </a:solidFill>
                      </a:tcPr>
                    </a:tc>
                    <a:tc>
                      <a:txBody>
                        <a:bodyPr/>
                        <a:lstStyle/>
                        <a:p>
                          <a:pPr marL="285750" indent="-285750" algn="just">
                            <a:lnSpc>
                              <a:spcPct val="150000"/>
                            </a:lnSpc>
                            <a:buFont typeface="Wingdings" panose="05000000000000000000"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[Solve linear and quadratic inequalities in a single variable and interpret such inequalities graphically, including inequalities with brackets and fractions]</a:t>
                          </a:r>
                          <a:endParaRPr lang="en-GB" sz="1400" kern="1200" dirty="0">
                            <a:solidFill>
                              <a:schemeClr val="dk1"/>
                            </a:solidFill>
                            <a:effectLst/>
                            <a:latin typeface="Arial" panose="020B0604020202020204" pitchFamily="34" charset="0"/>
                            <a:ea typeface="+mn-ea"/>
                            <a:cs typeface="Arial" panose="020B0604020202020204" pitchFamily="34" charset="0"/>
                          </a:endParaRPr>
                        </a:p>
                        <a:p>
                          <a:pPr marL="285750" indent="-285750" algn="just" eaLnBrk="0" hangingPunct="0">
                            <a:lnSpc>
                              <a:spcPct val="150000"/>
                            </a:lnSpc>
                            <a:buFont typeface="Wingdings" panose="05000000000000000000" pitchFamily="2" charset="2"/>
                            <a:buChar char="Ø"/>
                          </a:pPr>
                          <a:endParaRPr lang="en-GB" sz="1400" kern="1200" dirty="0">
                            <a:solidFill>
                              <a:schemeClr val="dk1"/>
                            </a:solidFill>
                            <a:effectLst/>
                            <a:latin typeface="Arial" panose="020B0604020202020204" pitchFamily="34" charset="0"/>
                            <a:ea typeface="+mn-ea"/>
                            <a:cs typeface="Arial" panose="020B0604020202020204" pitchFamily="34" charset="0"/>
                          </a:endParaRPr>
                        </a:p>
                        <a:p>
                          <a:pPr marL="285750" indent="-285750" algn="just" eaLnBrk="0" hangingPunct="0">
                            <a:lnSpc>
                              <a:spcPct val="150000"/>
                            </a:lnSpc>
                            <a:buFont typeface="Wingdings" panose="05000000000000000000"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[Express solutions through correct use of ‘and’ and ‘or’, or through set notation]</a:t>
                          </a:r>
                          <a:endParaRPr lang="en-GB" sz="1400" kern="1200" dirty="0">
                            <a:solidFill>
                              <a:schemeClr val="dk1"/>
                            </a:solidFill>
                            <a:effectLst/>
                            <a:latin typeface="Arial" panose="020B0604020202020204" pitchFamily="34" charset="0"/>
                            <a:ea typeface="+mn-ea"/>
                            <a:cs typeface="Arial" panose="020B0604020202020204" pitchFamily="34" charset="0"/>
                          </a:endParaRPr>
                        </a:p>
                        <a:p>
                          <a:pPr marL="285750" indent="-285750" algn="just" eaLnBrk="0" hangingPunct="0">
                            <a:lnSpc>
                              <a:spcPct val="150000"/>
                            </a:lnSpc>
                            <a:buFont typeface="Wingdings" panose="05000000000000000000" pitchFamily="2" charset="2"/>
                            <a:buChar char="Ø"/>
                          </a:pPr>
                          <a:endParaRPr lang="en-GB" sz="1400" kern="1200" dirty="0">
                            <a:solidFill>
                              <a:schemeClr val="dk1"/>
                            </a:solidFill>
                            <a:effectLst/>
                            <a:latin typeface="Arial" panose="020B0604020202020204" pitchFamily="34" charset="0"/>
                            <a:ea typeface="+mn-ea"/>
                            <a:cs typeface="Arial" panose="020B0604020202020204" pitchFamily="34" charset="0"/>
                          </a:endParaRPr>
                        </a:p>
                        <a:p>
                          <a:pPr marL="285750" indent="-285750" algn="just" eaLnBrk="0" hangingPunct="0">
                            <a:lnSpc>
                              <a:spcPct val="150000"/>
                            </a:lnSpc>
                            <a:buFont typeface="Wingdings" panose="05000000000000000000"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[Represent linear and quadratic inequalities such as </a:t>
                          </a:r>
                          <a14:m>
                            <m:oMath xmlns:m="http://schemas.openxmlformats.org/officeDocument/2006/math">
                              <m:r>
                                <a:rPr lang="en-GB" sz="1400" b="1" i="1" kern="1200" baseline="0" smtClean="0">
                                  <a:solidFill>
                                    <a:schemeClr val="dk1"/>
                                  </a:solidFill>
                                  <a:effectLst/>
                                  <a:latin typeface="Cambria Math"/>
                                  <a:ea typeface="+mn-ea"/>
                                  <a:cs typeface="Arial" panose="020B0604020202020204" pitchFamily="34" charset="0"/>
                                </a:rPr>
                                <m:t>𝒚</m:t>
                              </m:r>
                              <m:r>
                                <a:rPr lang="en-GB" sz="1400" b="1" i="1" kern="1200" baseline="0" smtClean="0">
                                  <a:solidFill>
                                    <a:schemeClr val="dk1"/>
                                  </a:solidFill>
                                  <a:effectLst/>
                                  <a:latin typeface="Cambria Math"/>
                                  <a:ea typeface="+mn-ea"/>
                                  <a:cs typeface="Arial" panose="020B0604020202020204" pitchFamily="34" charset="0"/>
                                </a:rPr>
                                <m:t>&gt;</m:t>
                              </m:r>
                              <m:r>
                                <a:rPr lang="en-GB" sz="1400" b="1" i="1" kern="1200" baseline="0" smtClean="0">
                                  <a:solidFill>
                                    <a:schemeClr val="dk1"/>
                                  </a:solidFill>
                                  <a:effectLst/>
                                  <a:latin typeface="Cambria Math"/>
                                  <a:ea typeface="+mn-ea"/>
                                  <a:cs typeface="Arial" panose="020B0604020202020204" pitchFamily="34" charset="0"/>
                                </a:rPr>
                                <m:t>𝒙</m:t>
                              </m:r>
                              <m:r>
                                <a:rPr lang="en-GB" sz="1400" b="1" i="1" kern="1200" baseline="0" smtClean="0">
                                  <a:solidFill>
                                    <a:schemeClr val="dk1"/>
                                  </a:solidFill>
                                  <a:effectLst/>
                                  <a:latin typeface="Cambria Math"/>
                                  <a:ea typeface="+mn-ea"/>
                                  <a:cs typeface="Arial" panose="020B0604020202020204" pitchFamily="34" charset="0"/>
                                </a:rPr>
                                <m:t>+</m:t>
                              </m:r>
                              <m:r>
                                <a:rPr lang="en-GB" sz="1400" b="1" i="1" kern="1200" baseline="0" smtClean="0">
                                  <a:solidFill>
                                    <a:schemeClr val="dk1"/>
                                  </a:solidFill>
                                  <a:effectLst/>
                                  <a:latin typeface="Cambria Math"/>
                                  <a:ea typeface="+mn-ea"/>
                                  <a:cs typeface="Arial" panose="020B0604020202020204" pitchFamily="34" charset="0"/>
                                </a:rPr>
                                <m:t>𝟏</m:t>
                              </m:r>
                            </m:oMath>
                          </a14:m>
                          <a:r>
                            <a:rPr lang="en-GB" sz="1400" b="1" kern="1200" dirty="0">
                              <a:solidFill>
                                <a:schemeClr val="dk1"/>
                              </a:solidFill>
                              <a:effectLst/>
                              <a:latin typeface="Arial" panose="020B0604020202020204" pitchFamily="34" charset="0"/>
                              <a:ea typeface="+mn-ea"/>
                              <a:cs typeface="Arial" panose="020B0604020202020204" pitchFamily="34" charset="0"/>
                            </a:rPr>
                            <a:t>   and  </a:t>
                          </a:r>
                          <a14:m>
                            <m:oMath xmlns:m="http://schemas.openxmlformats.org/officeDocument/2006/math">
                              <m:r>
                                <a:rPr lang="en-GB" sz="1400" b="1" i="1" kern="1200" baseline="0" smtClean="0">
                                  <a:solidFill>
                                    <a:schemeClr val="dk1"/>
                                  </a:solidFill>
                                  <a:effectLst/>
                                  <a:latin typeface="Cambria Math"/>
                                  <a:ea typeface="+mn-ea"/>
                                  <a:cs typeface="Arial" panose="020B0604020202020204" pitchFamily="34" charset="0"/>
                                </a:rPr>
                                <m:t>𝒚</m:t>
                              </m:r>
                              <m:r>
                                <a:rPr lang="en-GB" sz="1400" b="1" i="1" kern="1200" baseline="0" smtClean="0">
                                  <a:solidFill>
                                    <a:schemeClr val="dk1"/>
                                  </a:solidFill>
                                  <a:effectLst/>
                                  <a:latin typeface="Cambria Math"/>
                                  <a:ea typeface="+mn-ea"/>
                                  <a:cs typeface="Arial" panose="020B0604020202020204" pitchFamily="34" charset="0"/>
                                </a:rPr>
                                <m:t>&gt;</m:t>
                              </m:r>
                              <m:r>
                                <a:rPr lang="en-GB" sz="1400" b="1" i="1" kern="1200" baseline="0" smtClean="0">
                                  <a:solidFill>
                                    <a:schemeClr val="dk1"/>
                                  </a:solidFill>
                                  <a:effectLst/>
                                  <a:latin typeface="Cambria Math"/>
                                  <a:ea typeface="+mn-ea"/>
                                  <a:cs typeface="Arial" panose="020B0604020202020204" pitchFamily="34" charset="0"/>
                                </a:rPr>
                                <m:t>𝒂</m:t>
                              </m:r>
                              <m:sSup>
                                <m:sSupPr>
                                  <m:ctrlPr>
                                    <a:rPr lang="en-GB" sz="1400" b="1" i="1" kern="1200" baseline="0" smtClean="0">
                                      <a:solidFill>
                                        <a:schemeClr val="dk1"/>
                                      </a:solidFill>
                                      <a:effectLst/>
                                      <a:latin typeface="Cambria Math" panose="02040503050406030204" pitchFamily="18" charset="0"/>
                                      <a:ea typeface="+mn-ea"/>
                                      <a:cs typeface="Arial" panose="020B0604020202020204" pitchFamily="34" charset="0"/>
                                    </a:rPr>
                                  </m:ctrlPr>
                                </m:sSupPr>
                                <m:e>
                                  <m:r>
                                    <a:rPr lang="en-GB" sz="1400" b="1" i="1" kern="1200" baseline="0" smtClean="0">
                                      <a:solidFill>
                                        <a:schemeClr val="dk1"/>
                                      </a:solidFill>
                                      <a:effectLst/>
                                      <a:latin typeface="Cambria Math"/>
                                      <a:ea typeface="+mn-ea"/>
                                      <a:cs typeface="Arial" panose="020B0604020202020204" pitchFamily="34" charset="0"/>
                                    </a:rPr>
                                    <m:t>𝒙</m:t>
                                  </m:r>
                                </m:e>
                                <m:sup>
                                  <m:r>
                                    <a:rPr lang="en-GB" sz="1400" b="1" i="1" kern="1200" baseline="0" smtClean="0">
                                      <a:solidFill>
                                        <a:schemeClr val="dk1"/>
                                      </a:solidFill>
                                      <a:effectLst/>
                                      <a:latin typeface="Cambria Math"/>
                                      <a:ea typeface="+mn-ea"/>
                                      <a:cs typeface="Arial" panose="020B0604020202020204" pitchFamily="34" charset="0"/>
                                    </a:rPr>
                                    <m:t>𝟐</m:t>
                                  </m:r>
                                </m:sup>
                              </m:sSup>
                              <m:r>
                                <a:rPr lang="en-GB" sz="1400" b="1" i="1" kern="1200" baseline="0" smtClean="0">
                                  <a:solidFill>
                                    <a:schemeClr val="dk1"/>
                                  </a:solidFill>
                                  <a:effectLst/>
                                  <a:latin typeface="Cambria Math"/>
                                  <a:ea typeface="+mn-ea"/>
                                  <a:cs typeface="Arial" panose="020B0604020202020204" pitchFamily="34" charset="0"/>
                                </a:rPr>
                                <m:t>+</m:t>
                              </m:r>
                              <m:r>
                                <a:rPr lang="en-GB" sz="1400" b="1" i="1" kern="1200" baseline="0" smtClean="0">
                                  <a:solidFill>
                                    <a:schemeClr val="dk1"/>
                                  </a:solidFill>
                                  <a:effectLst/>
                                  <a:latin typeface="Cambria Math"/>
                                  <a:ea typeface="+mn-ea"/>
                                  <a:cs typeface="Arial" panose="020B0604020202020204" pitchFamily="34" charset="0"/>
                                </a:rPr>
                                <m:t>𝒃𝒙</m:t>
                              </m:r>
                              <m:r>
                                <a:rPr lang="en-GB" sz="1400" b="1" i="1" kern="1200" baseline="0" smtClean="0">
                                  <a:solidFill>
                                    <a:schemeClr val="dk1"/>
                                  </a:solidFill>
                                  <a:effectLst/>
                                  <a:latin typeface="Cambria Math"/>
                                  <a:ea typeface="+mn-ea"/>
                                  <a:cs typeface="Arial" panose="020B0604020202020204" pitchFamily="34" charset="0"/>
                                </a:rPr>
                                <m:t>+</m:t>
                              </m:r>
                              <m:r>
                                <a:rPr lang="en-GB" sz="1400" b="1" i="1" kern="1200" baseline="0" smtClean="0">
                                  <a:solidFill>
                                    <a:schemeClr val="dk1"/>
                                  </a:solidFill>
                                  <a:effectLst/>
                                  <a:latin typeface="Cambria Math"/>
                                  <a:ea typeface="+mn-ea"/>
                                  <a:cs typeface="Arial" panose="020B0604020202020204" pitchFamily="34" charset="0"/>
                                </a:rPr>
                                <m:t>𝒄</m:t>
                              </m:r>
                            </m:oMath>
                          </a14:m>
                          <a:r>
                            <a:rPr lang="en-GB" sz="1400" b="1" kern="1200" dirty="0">
                              <a:solidFill>
                                <a:schemeClr val="dk1"/>
                              </a:solidFill>
                              <a:effectLst/>
                              <a:latin typeface="Arial" panose="020B0604020202020204" pitchFamily="34" charset="0"/>
                              <a:ea typeface="+mn-ea"/>
                              <a:cs typeface="Arial" panose="020B0604020202020204" pitchFamily="34" charset="0"/>
                            </a:rPr>
                            <a:t>  graphically]</a:t>
                          </a:r>
                          <a:endParaRPr lang="en-GB" sz="1400" b="0" baseline="0" dirty="0">
                            <a:latin typeface="Arial" pitchFamily="34" charset="0"/>
                            <a:cs typeface="Arial" pitchFamily="34" charset="0"/>
                          </a:endParaRPr>
                        </a:p>
                      </a:txBody>
                      <a:tcPr marT="45715" marB="45715"/>
                    </a:tc>
                    <a:tc>
                      <a:txBody>
                        <a:bodyPr/>
                        <a:lstStyle/>
                        <a:p>
                          <a:pPr marL="0" marR="0" indent="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en-GB" sz="1800" b="0" kern="1200" dirty="0">
                              <a:solidFill>
                                <a:schemeClr val="dk1"/>
                              </a:solidFill>
                              <a:latin typeface="+mn-lt"/>
                              <a:ea typeface="+mn-ea"/>
                              <a:cs typeface="Arial" pitchFamily="34" charset="0"/>
                            </a:rPr>
                            <a:t>Chapter</a:t>
                          </a:r>
                          <a:r>
                            <a:rPr lang="en-GB" sz="1800" b="0" kern="1200" baseline="0" dirty="0">
                              <a:solidFill>
                                <a:schemeClr val="dk1"/>
                              </a:solidFill>
                              <a:latin typeface="+mn-lt"/>
                              <a:ea typeface="+mn-ea"/>
                              <a:cs typeface="Arial" pitchFamily="34" charset="0"/>
                            </a:rPr>
                            <a:t> 1.7</a:t>
                          </a:r>
                          <a:endParaRPr lang="en-GB" sz="1800" b="0" kern="1200" dirty="0">
                            <a:solidFill>
                              <a:schemeClr val="dk1"/>
                            </a:solidFill>
                            <a:latin typeface="+mn-lt"/>
                            <a:ea typeface="+mn-ea"/>
                            <a:cs typeface="Arial" pitchFamily="34" charset="0"/>
                          </a:endParaRPr>
                        </a:p>
                        <a:p>
                          <a:pPr marL="0" marR="0" indent="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GB" sz="1800" b="0" baseline="0" dirty="0">
                            <a:latin typeface="+mn-lt"/>
                            <a:cs typeface="Arial" pitchFamily="34" charset="0"/>
                          </a:endParaRPr>
                        </a:p>
                      </a:txBody>
                      <a:tcPr marT="45718" marB="45718"/>
                    </a:tc>
                    <a:extLst>
                      <a:ext uri="{0D108BD9-81ED-4DB2-BD59-A6C34878D82A}">
                        <a16:rowId xmlns:a16="http://schemas.microsoft.com/office/drawing/2014/main" val="10001"/>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xmlns="" xmlns:a14="http://schemas.microsoft.com/office/drawing/2010/main" val="1753206300"/>
                  </p:ext>
                </p:extLst>
              </p:nvPr>
            </p:nvGraphicFramePr>
            <p:xfrm>
              <a:off x="378148" y="1226505"/>
              <a:ext cx="9937104" cy="4435971"/>
            </p:xfrm>
            <a:graphic>
              <a:graphicData uri="http://schemas.openxmlformats.org/drawingml/2006/table">
                <a:tbl>
                  <a:tblPr firstRow="1" bandRow="1">
                    <a:tableStyleId>{073A0DAA-6AF3-43AB-8588-CEC1D06C72B9}</a:tableStyleId>
                  </a:tblPr>
                  <a:tblGrid>
                    <a:gridCol w="432000"/>
                    <a:gridCol w="5472656"/>
                    <a:gridCol w="4032448"/>
                  </a:tblGrid>
                  <a:tr h="525558">
                    <a:tc>
                      <a:txBody>
                        <a:bodyPr/>
                        <a:lstStyle/>
                        <a:p>
                          <a:pPr>
                            <a:lnSpc>
                              <a:spcPct val="150000"/>
                            </a:lnSpc>
                            <a:buFont typeface="Wingdings" pitchFamily="2" charset="2"/>
                            <a:buNone/>
                          </a:pPr>
                          <a:endParaRPr lang="en-GB" sz="1100" dirty="0">
                            <a:effectLst>
                              <a:outerShdw blurRad="38100" dist="38100" dir="2700000" algn="tl">
                                <a:srgbClr val="000000">
                                  <a:alpha val="43137"/>
                                </a:srgbClr>
                              </a:outerShdw>
                            </a:effectLst>
                            <a:latin typeface="Arial" pitchFamily="34" charset="0"/>
                            <a:cs typeface="Arial" pitchFamily="34" charset="0"/>
                          </a:endParaRPr>
                        </a:p>
                      </a:txBody>
                      <a:tcPr marT="45721" marB="45721" anchor="ctr"/>
                    </a:tc>
                    <a:tc>
                      <a:txBody>
                        <a:bodyPr/>
                        <a:lstStyle/>
                        <a:p>
                          <a:pPr>
                            <a:lnSpc>
                              <a:spcPct val="100000"/>
                            </a:lnSpc>
                            <a:buFont typeface="Wingdings" pitchFamily="2" charset="2"/>
                            <a:buNone/>
                          </a:pPr>
                          <a:r>
                            <a:rPr lang="en-GB" sz="1600" dirty="0" smtClean="0">
                              <a:effectLst>
                                <a:outerShdw blurRad="38100" dist="38100" dir="2700000" algn="tl">
                                  <a:srgbClr val="000000">
                                    <a:alpha val="43137"/>
                                  </a:srgbClr>
                                </a:outerShdw>
                              </a:effectLst>
                            </a:rPr>
                            <a:t>Specification</a:t>
                          </a:r>
                          <a:r>
                            <a:rPr lang="en-GB" sz="1600" baseline="0" dirty="0" smtClean="0">
                              <a:effectLst>
                                <a:outerShdw blurRad="38100" dist="38100" dir="2700000" algn="tl">
                                  <a:srgbClr val="000000">
                                    <a:alpha val="43137"/>
                                  </a:srgbClr>
                                </a:outerShdw>
                              </a:effectLst>
                            </a:rPr>
                            <a:t> content</a:t>
                          </a:r>
                          <a:r>
                            <a:rPr lang="en-GB" sz="1100" dirty="0" smtClean="0">
                              <a:effectLst>
                                <a:outerShdw blurRad="38100" dist="38100" dir="2700000" algn="tl">
                                  <a:srgbClr val="000000">
                                    <a:alpha val="43137"/>
                                  </a:srgbClr>
                                </a:outerShdw>
                              </a:effectLst>
                              <a:latin typeface="Arial" pitchFamily="34" charset="0"/>
                              <a:cs typeface="Arial" pitchFamily="34" charset="0"/>
                            </a:rPr>
                            <a:t>:</a:t>
                          </a:r>
                          <a:endParaRPr lang="en-GB" sz="1100" dirty="0">
                            <a:effectLst>
                              <a:outerShdw blurRad="38100" dist="38100" dir="2700000" algn="tl">
                                <a:srgbClr val="000000">
                                  <a:alpha val="43137"/>
                                </a:srgbClr>
                              </a:outerShdw>
                            </a:effectLst>
                            <a:latin typeface="Arial" pitchFamily="34" charset="0"/>
                            <a:cs typeface="Arial" pitchFamily="34" charset="0"/>
                          </a:endParaRPr>
                        </a:p>
                      </a:txBody>
                      <a:tcPr marT="45721" marB="45721" anchor="ctr"/>
                    </a:tc>
                    <a:tc>
                      <a:txBody>
                        <a:bodyPr/>
                        <a:lstStyle/>
                        <a:p>
                          <a:r>
                            <a:rPr lang="en-GB" sz="1600" dirty="0" smtClean="0">
                              <a:effectLst>
                                <a:outerShdw blurRad="38100" dist="38100" dir="2700000" algn="tl">
                                  <a:srgbClr val="000000">
                                    <a:alpha val="43137"/>
                                  </a:srgbClr>
                                </a:outerShdw>
                              </a:effectLst>
                            </a:rPr>
                            <a:t>Specification</a:t>
                          </a:r>
                          <a:r>
                            <a:rPr lang="en-GB" sz="1600" baseline="0" dirty="0" smtClean="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721" marB="45721" anchor="ctr"/>
                    </a:tc>
                  </a:tr>
                  <a:tr h="3910413">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dirty="0" smtClean="0">
                              <a:latin typeface="Arial" pitchFamily="34" charset="0"/>
                              <a:cs typeface="Arial" pitchFamily="34" charset="0"/>
                            </a:rPr>
                            <a:t>B5</a:t>
                          </a:r>
                        </a:p>
                      </a:txBody>
                      <a:tcPr marT="45715" marB="45715" vert="vert">
                        <a:solidFill>
                          <a:schemeClr val="tx2"/>
                        </a:solidFill>
                      </a:tcPr>
                    </a:tc>
                    <a:tc>
                      <a:txBody>
                        <a:bodyPr/>
                        <a:lstStyle/>
                        <a:p>
                          <a:endParaRPr lang="en-US"/>
                        </a:p>
                      </a:txBody>
                      <a:tcPr marT="45715" marB="45715">
                        <a:blipFill rotWithShape="0">
                          <a:blip r:embed="rId3"/>
                          <a:stretch>
                            <a:fillRect l="-10579" t="-13551" r="-74165" b="-312"/>
                          </a:stretch>
                        </a:blipFill>
                      </a:tcPr>
                    </a:tc>
                    <a:tc>
                      <a:txBody>
                        <a:bodyPr/>
                        <a:lstStyle/>
                        <a:p>
                          <a:pPr marL="0" marR="0" indent="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en-GB" sz="1800" b="0" kern="1200" dirty="0" smtClean="0">
                              <a:solidFill>
                                <a:schemeClr val="dk1"/>
                              </a:solidFill>
                              <a:latin typeface="+mn-lt"/>
                              <a:ea typeface="+mn-ea"/>
                              <a:cs typeface="Arial" pitchFamily="34" charset="0"/>
                            </a:rPr>
                            <a:t>Chapter</a:t>
                          </a:r>
                          <a:r>
                            <a:rPr lang="en-GB" sz="1800" b="0" kern="1200" baseline="0" dirty="0" smtClean="0">
                              <a:solidFill>
                                <a:schemeClr val="dk1"/>
                              </a:solidFill>
                              <a:latin typeface="+mn-lt"/>
                              <a:ea typeface="+mn-ea"/>
                              <a:cs typeface="Arial" pitchFamily="34" charset="0"/>
                            </a:rPr>
                            <a:t> 1.7</a:t>
                          </a:r>
                          <a:endParaRPr lang="en-GB" sz="1800" b="0" kern="1200" dirty="0" smtClean="0">
                            <a:solidFill>
                              <a:schemeClr val="dk1"/>
                            </a:solidFill>
                            <a:latin typeface="+mn-lt"/>
                            <a:ea typeface="+mn-ea"/>
                            <a:cs typeface="Arial" pitchFamily="34" charset="0"/>
                          </a:endParaRPr>
                        </a:p>
                        <a:p>
                          <a:pPr marL="0" marR="0" indent="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GB" sz="1800" b="0" baseline="0" dirty="0" smtClean="0">
                            <a:latin typeface="+mn-lt"/>
                            <a:cs typeface="Arial" pitchFamily="34" charset="0"/>
                          </a:endParaRPr>
                        </a:p>
                      </a:txBody>
                      <a:tcPr marT="45718" marB="45718"/>
                    </a:tc>
                  </a:tr>
                </a:tbl>
              </a:graphicData>
            </a:graphic>
          </p:graphicFrame>
        </mc:Fallback>
      </mc:AlternateContent>
      <p:sp>
        <p:nvSpPr>
          <p:cNvPr id="23556" name="TextBox 3"/>
          <p:cNvSpPr txBox="1">
            <a:spLocks noChangeArrowheads="1"/>
          </p:cNvSpPr>
          <p:nvPr/>
        </p:nvSpPr>
        <p:spPr bwMode="auto">
          <a:xfrm>
            <a:off x="233363" y="530225"/>
            <a:ext cx="7260321" cy="369332"/>
          </a:xfrm>
          <a:prstGeom prst="rect">
            <a:avLst/>
          </a:prstGeom>
          <a:noFill/>
          <a:ln w="9525">
            <a:noFill/>
            <a:miter lim="800000"/>
            <a:headEnd/>
            <a:tailEnd/>
          </a:ln>
        </p:spPr>
        <p:txBody>
          <a:bodyPr wrap="none">
            <a:spAutoFit/>
          </a:bodyPr>
          <a:lstStyle/>
          <a:p>
            <a:r>
              <a:rPr lang="en-GB" sz="1800" b="1" dirty="0">
                <a:latin typeface="Verdana" pitchFamily="34" charset="0"/>
              </a:rPr>
              <a:t>Graphs, Linear &amp; Quadratic Inequalities (slide 1 of 3)</a:t>
            </a:r>
          </a:p>
        </p:txBody>
      </p:sp>
      <p:graphicFrame>
        <p:nvGraphicFramePr>
          <p:cNvPr id="5" name="Diagram 4"/>
          <p:cNvGraphicFramePr/>
          <p:nvPr>
            <p:extLst>
              <p:ext uri="{D42A27DB-BD31-4B8C-83A1-F6EECF244321}">
                <p14:modId xmlns:p14="http://schemas.microsoft.com/office/powerpoint/2010/main" val="3945404951"/>
              </p:ext>
            </p:extLst>
          </p:nvPr>
        </p:nvGraphicFramePr>
        <p:xfrm>
          <a:off x="6927456" y="334519"/>
          <a:ext cx="1857388" cy="8046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ight Arrow 5">
            <a:hlinkClick r:id="rId9" action="ppaction://hlinksldjump"/>
          </p:cNvPr>
          <p:cNvSpPr/>
          <p:nvPr/>
        </p:nvSpPr>
        <p:spPr>
          <a:xfrm>
            <a:off x="6882892" y="269335"/>
            <a:ext cx="1901952" cy="914399"/>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ight Arrow 20">
            <a:hlinkClick r:id="rId2" action="ppaction://hlinksldjump"/>
          </p:cNvPr>
          <p:cNvSpPr/>
          <p:nvPr/>
        </p:nvSpPr>
        <p:spPr>
          <a:xfrm>
            <a:off x="8132763" y="6853238"/>
            <a:ext cx="1285875" cy="708025"/>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3025549108"/>
                  </p:ext>
                </p:extLst>
              </p:nvPr>
            </p:nvGraphicFramePr>
            <p:xfrm>
              <a:off x="378148" y="1227438"/>
              <a:ext cx="9937104" cy="4256154"/>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472656">
                      <a:extLst>
                        <a:ext uri="{9D8B030D-6E8A-4147-A177-3AD203B41FA5}">
                          <a16:colId xmlns:a16="http://schemas.microsoft.com/office/drawing/2014/main" val="20001"/>
                        </a:ext>
                      </a:extLst>
                    </a:gridCol>
                    <a:gridCol w="4032448">
                      <a:extLst>
                        <a:ext uri="{9D8B030D-6E8A-4147-A177-3AD203B41FA5}">
                          <a16:colId xmlns:a16="http://schemas.microsoft.com/office/drawing/2014/main" val="20002"/>
                        </a:ext>
                      </a:extLst>
                    </a:gridCol>
                  </a:tblGrid>
                  <a:tr h="536969">
                    <a:tc>
                      <a:txBody>
                        <a:bodyPr/>
                        <a:lstStyle/>
                        <a:p>
                          <a:pPr>
                            <a:lnSpc>
                              <a:spcPct val="150000"/>
                            </a:lnSpc>
                            <a:buFont typeface="Wingdings" pitchFamily="2" charset="2"/>
                            <a:buNone/>
                          </a:pPr>
                          <a:endParaRPr lang="en-GB" sz="1100" dirty="0">
                            <a:effectLst>
                              <a:outerShdw blurRad="38100" dist="38100" dir="2700000" algn="tl">
                                <a:srgbClr val="000000">
                                  <a:alpha val="43137"/>
                                </a:srgbClr>
                              </a:outerShdw>
                            </a:effectLst>
                            <a:latin typeface="Arial" pitchFamily="34" charset="0"/>
                            <a:cs typeface="Arial" pitchFamily="34" charset="0"/>
                          </a:endParaRPr>
                        </a:p>
                      </a:txBody>
                      <a:tcPr marT="45721" marB="45721" anchor="ctr"/>
                    </a:tc>
                    <a:tc>
                      <a:txBody>
                        <a:bodyPr/>
                        <a:lstStyle/>
                        <a:p>
                          <a:pPr>
                            <a:lnSpc>
                              <a:spcPct val="100000"/>
                            </a:lnSpc>
                            <a:buFont typeface="Wingdings" pitchFamily="2" charset="2"/>
                            <a:buNone/>
                          </a:pPr>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content</a:t>
                          </a:r>
                          <a:r>
                            <a:rPr lang="en-GB" sz="1100" dirty="0">
                              <a:effectLst>
                                <a:outerShdw blurRad="38100" dist="38100" dir="2700000" algn="tl">
                                  <a:srgbClr val="000000">
                                    <a:alpha val="43137"/>
                                  </a:srgbClr>
                                </a:outerShdw>
                              </a:effectLst>
                              <a:latin typeface="Arial" pitchFamily="34" charset="0"/>
                              <a:cs typeface="Arial" pitchFamily="34" charset="0"/>
                            </a:rPr>
                            <a:t>:</a:t>
                          </a:r>
                        </a:p>
                      </a:txBody>
                      <a:tcPr marT="45721" marB="45721"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721" marB="45721" anchor="ctr"/>
                    </a:tc>
                    <a:extLst>
                      <a:ext uri="{0D108BD9-81ED-4DB2-BD59-A6C34878D82A}">
                        <a16:rowId xmlns:a16="http://schemas.microsoft.com/office/drawing/2014/main" val="10000"/>
                      </a:ext>
                    </a:extLst>
                  </a:tr>
                  <a:tr h="792088">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dirty="0">
                              <a:latin typeface="Arial" pitchFamily="34" charset="0"/>
                              <a:cs typeface="Arial" pitchFamily="34" charset="0"/>
                            </a:rPr>
                            <a:t>B7</a:t>
                          </a:r>
                        </a:p>
                      </a:txBody>
                      <a:tcPr marT="45715" marB="45715" vert="vert">
                        <a:solidFill>
                          <a:schemeClr val="tx2"/>
                        </a:solidFill>
                      </a:tcPr>
                    </a:tc>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GB" sz="1400" b="1" kern="1200" dirty="0">
                              <a:solidFill>
                                <a:schemeClr val="dk1"/>
                              </a:solidFill>
                              <a:effectLst/>
                              <a:latin typeface="Arial" panose="020B0604020202020204" pitchFamily="34" charset="0"/>
                              <a:ea typeface="+mn-ea"/>
                              <a:cs typeface="Arial" panose="020B0604020202020204" pitchFamily="34" charset="0"/>
                            </a:rPr>
                            <a:t>[Understand and use graphs of functions; sketch curves defined by simple equations including polynomials]</a:t>
                          </a:r>
                          <a:endParaRPr lang="en-GB" sz="1400" b="0" kern="1200" dirty="0">
                            <a:solidFill>
                              <a:schemeClr val="dk1"/>
                            </a:solidFill>
                            <a:effectLst/>
                            <a:latin typeface="Arial" panose="020B0604020202020204" pitchFamily="34" charset="0"/>
                            <a:ea typeface="+mn-ea"/>
                            <a:cs typeface="Arial" panose="020B0604020202020204" pitchFamily="34" charset="0"/>
                          </a:endParaRPr>
                        </a:p>
                        <a:p>
                          <a:pPr marL="285750" marR="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lang="en-GB" sz="1400" b="0" kern="1200" dirty="0">
                            <a:solidFill>
                              <a:schemeClr val="dk1"/>
                            </a:solidFill>
                            <a:effectLst/>
                            <a:latin typeface="Arial" panose="020B0604020202020204" pitchFamily="34" charset="0"/>
                            <a:ea typeface="+mn-ea"/>
                            <a:cs typeface="Arial" panose="020B0604020202020204" pitchFamily="34" charset="0"/>
                          </a:endParaRPr>
                        </a:p>
                        <a:p>
                          <a:pPr marL="285750" marR="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GB" sz="1400" b="1" kern="1200" dirty="0">
                              <a:solidFill>
                                <a:schemeClr val="dk1"/>
                              </a:solidFill>
                              <a:effectLst/>
                              <a:latin typeface="Arial" panose="020B0604020202020204" pitchFamily="34" charset="0"/>
                              <a:ea typeface="+mn-ea"/>
                              <a:cs typeface="Arial" panose="020B0604020202020204" pitchFamily="34" charset="0"/>
                            </a:rPr>
                            <a:t>[</a:t>
                          </a:r>
                          <a14:m>
                            <m:oMath xmlns:m="http://schemas.openxmlformats.org/officeDocument/2006/math">
                              <m:r>
                                <a:rPr lang="en-GB" sz="1400" b="1" i="1" kern="1200" smtClean="0">
                                  <a:solidFill>
                                    <a:schemeClr val="dk1"/>
                                  </a:solidFill>
                                  <a:effectLst/>
                                  <a:latin typeface="Cambria Math"/>
                                  <a:ea typeface="+mn-ea"/>
                                  <a:cs typeface="Arial" panose="020B0604020202020204" pitchFamily="34" charset="0"/>
                                </a:rPr>
                                <m:t>𝒚</m:t>
                              </m:r>
                              <m:r>
                                <a:rPr lang="en-GB" sz="1400" b="1" i="1" kern="1200" smtClean="0">
                                  <a:solidFill>
                                    <a:schemeClr val="dk1"/>
                                  </a:solidFill>
                                  <a:effectLst/>
                                  <a:latin typeface="Cambria Math"/>
                                  <a:ea typeface="+mn-ea"/>
                                  <a:cs typeface="Arial" panose="020B0604020202020204" pitchFamily="34" charset="0"/>
                                </a:rPr>
                                <m:t>=</m:t>
                              </m:r>
                              <m:f>
                                <m:fPr>
                                  <m:ctrlPr>
                                    <a:rPr lang="en-GB" sz="1400" b="1" i="1" kern="1200" smtClean="0">
                                      <a:solidFill>
                                        <a:schemeClr val="dk1"/>
                                      </a:solidFill>
                                      <a:effectLst/>
                                      <a:latin typeface="Cambria Math" panose="02040503050406030204" pitchFamily="18" charset="0"/>
                                      <a:ea typeface="+mn-ea"/>
                                      <a:cs typeface="Arial" panose="020B0604020202020204" pitchFamily="34" charset="0"/>
                                    </a:rPr>
                                  </m:ctrlPr>
                                </m:fPr>
                                <m:num>
                                  <m:r>
                                    <a:rPr lang="en-GB" sz="1400" b="1" i="1" kern="1200" smtClean="0">
                                      <a:solidFill>
                                        <a:schemeClr val="dk1"/>
                                      </a:solidFill>
                                      <a:effectLst/>
                                      <a:latin typeface="Cambria Math"/>
                                      <a:ea typeface="+mn-ea"/>
                                      <a:cs typeface="Arial" panose="020B0604020202020204" pitchFamily="34" charset="0"/>
                                    </a:rPr>
                                    <m:t>𝒂</m:t>
                                  </m:r>
                                </m:num>
                                <m:den>
                                  <m:r>
                                    <a:rPr lang="en-GB" sz="1400" b="1" i="1" kern="1200" smtClean="0">
                                      <a:solidFill>
                                        <a:schemeClr val="dk1"/>
                                      </a:solidFill>
                                      <a:effectLst/>
                                      <a:latin typeface="Cambria Math"/>
                                      <a:ea typeface="+mn-ea"/>
                                      <a:cs typeface="Arial" panose="020B0604020202020204" pitchFamily="34" charset="0"/>
                                    </a:rPr>
                                    <m:t>𝒙</m:t>
                                  </m:r>
                                </m:den>
                              </m:f>
                            </m:oMath>
                          </a14:m>
                          <a:r>
                            <a:rPr lang="en-GB" sz="1400" b="1" kern="1200" dirty="0">
                              <a:solidFill>
                                <a:schemeClr val="dk1"/>
                              </a:solidFill>
                              <a:effectLst/>
                              <a:latin typeface="Arial" panose="020B0604020202020204" pitchFamily="34" charset="0"/>
                              <a:ea typeface="+mn-ea"/>
                              <a:cs typeface="Arial" panose="020B0604020202020204" pitchFamily="34" charset="0"/>
                            </a:rPr>
                            <a:t> and </a:t>
                          </a:r>
                          <a14:m>
                            <m:oMath xmlns:m="http://schemas.openxmlformats.org/officeDocument/2006/math">
                              <m:r>
                                <a:rPr lang="en-GB" sz="1400" b="1" i="1" kern="1200" smtClean="0">
                                  <a:solidFill>
                                    <a:schemeClr val="dk1"/>
                                  </a:solidFill>
                                  <a:effectLst/>
                                  <a:latin typeface="Cambria Math"/>
                                  <a:ea typeface="+mn-ea"/>
                                  <a:cs typeface="Arial" panose="020B0604020202020204" pitchFamily="34" charset="0"/>
                                </a:rPr>
                                <m:t>𝒚</m:t>
                              </m:r>
                              <m:r>
                                <a:rPr lang="en-GB" sz="1400" b="1" i="1" kern="1200" smtClean="0">
                                  <a:solidFill>
                                    <a:schemeClr val="dk1"/>
                                  </a:solidFill>
                                  <a:effectLst/>
                                  <a:latin typeface="Cambria Math"/>
                                  <a:ea typeface="+mn-ea"/>
                                  <a:cs typeface="Arial" panose="020B0604020202020204" pitchFamily="34" charset="0"/>
                                </a:rPr>
                                <m:t>=</m:t>
                              </m:r>
                              <m:f>
                                <m:fPr>
                                  <m:ctrlPr>
                                    <a:rPr lang="en-GB" sz="1400" b="1" i="1" kern="1200" smtClean="0">
                                      <a:solidFill>
                                        <a:schemeClr val="dk1"/>
                                      </a:solidFill>
                                      <a:effectLst/>
                                      <a:latin typeface="Cambria Math" panose="02040503050406030204" pitchFamily="18" charset="0"/>
                                      <a:ea typeface="+mn-ea"/>
                                      <a:cs typeface="Arial" panose="020B0604020202020204" pitchFamily="34" charset="0"/>
                                    </a:rPr>
                                  </m:ctrlPr>
                                </m:fPr>
                                <m:num>
                                  <m:r>
                                    <a:rPr lang="en-GB" sz="1400" b="1" i="1" kern="1200" smtClean="0">
                                      <a:solidFill>
                                        <a:schemeClr val="dk1"/>
                                      </a:solidFill>
                                      <a:effectLst/>
                                      <a:latin typeface="Cambria Math"/>
                                      <a:ea typeface="+mn-ea"/>
                                      <a:cs typeface="Arial" panose="020B0604020202020204" pitchFamily="34" charset="0"/>
                                    </a:rPr>
                                    <m:t>𝒂</m:t>
                                  </m:r>
                                </m:num>
                                <m:den>
                                  <m:sSup>
                                    <m:sSupPr>
                                      <m:ctrlPr>
                                        <a:rPr lang="en-GB" sz="1400" b="1" i="1" kern="1200" smtClean="0">
                                          <a:solidFill>
                                            <a:schemeClr val="dk1"/>
                                          </a:solidFill>
                                          <a:effectLst/>
                                          <a:latin typeface="Cambria Math" panose="02040503050406030204" pitchFamily="18" charset="0"/>
                                          <a:ea typeface="+mn-ea"/>
                                          <a:cs typeface="Arial" panose="020B0604020202020204" pitchFamily="34" charset="0"/>
                                        </a:rPr>
                                      </m:ctrlPr>
                                    </m:sSupPr>
                                    <m:e>
                                      <m:r>
                                        <a:rPr lang="en-GB" sz="1400" b="1" i="1" kern="1200" smtClean="0">
                                          <a:solidFill>
                                            <a:schemeClr val="dk1"/>
                                          </a:solidFill>
                                          <a:effectLst/>
                                          <a:latin typeface="Cambria Math"/>
                                          <a:ea typeface="+mn-ea"/>
                                          <a:cs typeface="Arial" panose="020B0604020202020204" pitchFamily="34" charset="0"/>
                                        </a:rPr>
                                        <m:t>𝒙</m:t>
                                      </m:r>
                                    </m:e>
                                    <m:sup>
                                      <m:r>
                                        <a:rPr lang="en-GB" sz="1400" b="1" i="1" kern="1200" smtClean="0">
                                          <a:solidFill>
                                            <a:schemeClr val="dk1"/>
                                          </a:solidFill>
                                          <a:effectLst/>
                                          <a:latin typeface="Cambria Math"/>
                                          <a:ea typeface="+mn-ea"/>
                                          <a:cs typeface="Arial" panose="020B0604020202020204" pitchFamily="34" charset="0"/>
                                        </a:rPr>
                                        <m:t>𝟐</m:t>
                                      </m:r>
                                    </m:sup>
                                  </m:sSup>
                                </m:den>
                              </m:f>
                            </m:oMath>
                          </a14:m>
                          <a:r>
                            <a:rPr lang="en-GB" sz="1400" b="1" kern="1200" dirty="0">
                              <a:solidFill>
                                <a:schemeClr val="dk1"/>
                              </a:solidFill>
                              <a:effectLst/>
                              <a:latin typeface="Arial" panose="020B0604020202020204" pitchFamily="34" charset="0"/>
                              <a:ea typeface="+mn-ea"/>
                              <a:cs typeface="Arial" panose="020B0604020202020204" pitchFamily="34" charset="0"/>
                            </a:rPr>
                            <a:t> (including their vertical and horizontal asymptotes); interpret algebraic solution of equations graphically; use intersection points of graphs to solve equations]</a:t>
                          </a:r>
                        </a:p>
                        <a:p>
                          <a:pPr marL="285750" marR="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lang="en-GB" sz="1400" b="1" kern="1200" dirty="0">
                            <a:solidFill>
                              <a:schemeClr val="dk1"/>
                            </a:solidFill>
                            <a:effectLst/>
                            <a:latin typeface="Arial" panose="020B0604020202020204" pitchFamily="34" charset="0"/>
                            <a:ea typeface="+mn-ea"/>
                            <a:cs typeface="Arial" panose="020B0604020202020204" pitchFamily="34" charset="0"/>
                          </a:endParaRPr>
                        </a:p>
                        <a:p>
                          <a:pPr marL="285750" marR="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GB" sz="1400" b="1" kern="1200" dirty="0">
                              <a:solidFill>
                                <a:schemeClr val="dk1"/>
                              </a:solidFill>
                              <a:effectLst/>
                              <a:latin typeface="Arial" panose="020B0604020202020204" pitchFamily="34" charset="0"/>
                              <a:ea typeface="+mn-ea"/>
                              <a:cs typeface="Arial" panose="020B0604020202020204" pitchFamily="34" charset="0"/>
                            </a:rPr>
                            <a:t>[Understand and use proportional relationships and their graphs]</a:t>
                          </a:r>
                        </a:p>
                        <a:p>
                          <a:pPr marL="0" marR="0" indent="0"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GB" sz="1600" kern="1200" dirty="0">
                            <a:solidFill>
                              <a:schemeClr val="dk1"/>
                            </a:solidFill>
                            <a:effectLst/>
                            <a:latin typeface="Arial" panose="020B0604020202020204" pitchFamily="34" charset="0"/>
                            <a:ea typeface="+mn-ea"/>
                            <a:cs typeface="Arial" panose="020B0604020202020204" pitchFamily="34" charset="0"/>
                          </a:endParaRPr>
                        </a:p>
                      </a:txBody>
                      <a:tcPr marT="45715" marB="45715"/>
                    </a:tc>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GB" sz="1400" b="0" kern="1200" dirty="0">
                              <a:solidFill>
                                <a:schemeClr val="dk1"/>
                              </a:solidFill>
                              <a:latin typeface="+mn-lt"/>
                              <a:ea typeface="+mn-ea"/>
                              <a:cs typeface="Arial" pitchFamily="34" charset="0"/>
                            </a:rPr>
                            <a:t>Chapter</a:t>
                          </a:r>
                          <a:r>
                            <a:rPr lang="en-GB" sz="1400" b="0" kern="1200" baseline="0" dirty="0">
                              <a:solidFill>
                                <a:schemeClr val="dk1"/>
                              </a:solidFill>
                              <a:latin typeface="+mn-lt"/>
                              <a:ea typeface="+mn-ea"/>
                              <a:cs typeface="Arial" pitchFamily="34" charset="0"/>
                            </a:rPr>
                            <a:t> 2.4  (also B9)</a:t>
                          </a:r>
                        </a:p>
                        <a:p>
                          <a:pPr marL="285750" marR="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lang="en-GB" sz="1400" b="0" baseline="0"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r>
                            <a:rPr lang="en-GB" sz="1400" b="0" baseline="0" dirty="0">
                              <a:latin typeface="Arial" panose="020B0604020202020204" pitchFamily="34" charset="0"/>
                              <a:cs typeface="Arial" panose="020B0604020202020204" pitchFamily="34" charset="0"/>
                            </a:rPr>
                            <a:t>Assumed knowledge: linear graphs, quadratic graphs, simple cubic graphs and reciprocal graphs</a:t>
                          </a:r>
                        </a:p>
                        <a:p>
                          <a:pPr marL="285750" indent="-285750" algn="just">
                            <a:lnSpc>
                              <a:spcPct val="150000"/>
                            </a:lnSpc>
                            <a:buFont typeface="Wingdings" panose="05000000000000000000" pitchFamily="2" charset="2"/>
                            <a:buChar char="Ø"/>
                          </a:pPr>
                          <a:endParaRPr lang="en-GB" sz="1400" b="0" baseline="0" dirty="0">
                            <a:latin typeface="Arial" panose="020B0604020202020204" pitchFamily="34" charset="0"/>
                            <a:cs typeface="Arial" panose="020B0604020202020204" pitchFamily="34" charset="0"/>
                          </a:endParaRPr>
                        </a:p>
                        <a:p>
                          <a:pPr marL="285750" marR="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GB" sz="1400" b="0" baseline="0" dirty="0">
                              <a:latin typeface="Arial" panose="020B0604020202020204" pitchFamily="34" charset="0"/>
                              <a:cs typeface="Arial" panose="020B0604020202020204" pitchFamily="34" charset="0"/>
                            </a:rPr>
                            <a:t>The modulus function will be covered in </a:t>
                          </a:r>
                          <a:r>
                            <a:rPr lang="en-GB" sz="1400" b="0" kern="1200" baseline="0" dirty="0">
                              <a:solidFill>
                                <a:schemeClr val="dk1"/>
                              </a:solidFill>
                              <a:latin typeface="Arial" panose="020B0604020202020204" pitchFamily="34" charset="0"/>
                              <a:ea typeface="+mn-ea"/>
                              <a:cs typeface="Arial" panose="020B0604020202020204" pitchFamily="34" charset="0"/>
                              <a:hlinkClick r:id="rId3" action="ppaction://hlinksldjump"/>
                            </a:rPr>
                            <a:t>year 13, Functions &amp; Transformations</a:t>
                          </a:r>
                          <a:endParaRPr lang="en-GB" sz="1400" b="0" kern="1200" baseline="0" dirty="0">
                            <a:solidFill>
                              <a:schemeClr val="dk1"/>
                            </a:solidFill>
                            <a:latin typeface="Arial" panose="020B0604020202020204" pitchFamily="34" charset="0"/>
                            <a:ea typeface="+mn-ea"/>
                            <a:cs typeface="Arial" panose="020B0604020202020204" pitchFamily="34" charset="0"/>
                          </a:endParaRPr>
                        </a:p>
                      </a:txBody>
                      <a:tcPr marT="45718" marB="45718"/>
                    </a:tc>
                    <a:extLst>
                      <a:ext uri="{0D108BD9-81ED-4DB2-BD59-A6C34878D82A}">
                        <a16:rowId xmlns:a16="http://schemas.microsoft.com/office/drawing/2014/main" val="10001"/>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xmlns="" xmlns:a14="http://schemas.microsoft.com/office/drawing/2010/main" val="3025549108"/>
                  </p:ext>
                </p:extLst>
              </p:nvPr>
            </p:nvGraphicFramePr>
            <p:xfrm>
              <a:off x="378148" y="1227438"/>
              <a:ext cx="9937104" cy="4301366"/>
            </p:xfrm>
            <a:graphic>
              <a:graphicData uri="http://schemas.openxmlformats.org/drawingml/2006/table">
                <a:tbl>
                  <a:tblPr firstRow="1" bandRow="1">
                    <a:tableStyleId>{073A0DAA-6AF3-43AB-8588-CEC1D06C72B9}</a:tableStyleId>
                  </a:tblPr>
                  <a:tblGrid>
                    <a:gridCol w="432000"/>
                    <a:gridCol w="5472656"/>
                    <a:gridCol w="4032448"/>
                  </a:tblGrid>
                  <a:tr h="536969">
                    <a:tc>
                      <a:txBody>
                        <a:bodyPr/>
                        <a:lstStyle/>
                        <a:p>
                          <a:pPr>
                            <a:lnSpc>
                              <a:spcPct val="150000"/>
                            </a:lnSpc>
                            <a:buFont typeface="Wingdings" pitchFamily="2" charset="2"/>
                            <a:buNone/>
                          </a:pPr>
                          <a:endParaRPr lang="en-GB" sz="1100" dirty="0">
                            <a:effectLst>
                              <a:outerShdw blurRad="38100" dist="38100" dir="2700000" algn="tl">
                                <a:srgbClr val="000000">
                                  <a:alpha val="43137"/>
                                </a:srgbClr>
                              </a:outerShdw>
                            </a:effectLst>
                            <a:latin typeface="Arial" pitchFamily="34" charset="0"/>
                            <a:cs typeface="Arial" pitchFamily="34" charset="0"/>
                          </a:endParaRPr>
                        </a:p>
                      </a:txBody>
                      <a:tcPr marT="45721" marB="45721" anchor="ctr"/>
                    </a:tc>
                    <a:tc>
                      <a:txBody>
                        <a:bodyPr/>
                        <a:lstStyle/>
                        <a:p>
                          <a:pPr>
                            <a:lnSpc>
                              <a:spcPct val="100000"/>
                            </a:lnSpc>
                            <a:buFont typeface="Wingdings" pitchFamily="2" charset="2"/>
                            <a:buNone/>
                          </a:pPr>
                          <a:r>
                            <a:rPr lang="en-GB" sz="1600" dirty="0" smtClean="0">
                              <a:effectLst>
                                <a:outerShdw blurRad="38100" dist="38100" dir="2700000" algn="tl">
                                  <a:srgbClr val="000000">
                                    <a:alpha val="43137"/>
                                  </a:srgbClr>
                                </a:outerShdw>
                              </a:effectLst>
                            </a:rPr>
                            <a:t>Specification</a:t>
                          </a:r>
                          <a:r>
                            <a:rPr lang="en-GB" sz="1600" baseline="0" dirty="0" smtClean="0">
                              <a:effectLst>
                                <a:outerShdw blurRad="38100" dist="38100" dir="2700000" algn="tl">
                                  <a:srgbClr val="000000">
                                    <a:alpha val="43137"/>
                                  </a:srgbClr>
                                </a:outerShdw>
                              </a:effectLst>
                            </a:rPr>
                            <a:t> content</a:t>
                          </a:r>
                          <a:r>
                            <a:rPr lang="en-GB" sz="1100" dirty="0" smtClean="0">
                              <a:effectLst>
                                <a:outerShdw blurRad="38100" dist="38100" dir="2700000" algn="tl">
                                  <a:srgbClr val="000000">
                                    <a:alpha val="43137"/>
                                  </a:srgbClr>
                                </a:outerShdw>
                              </a:effectLst>
                              <a:latin typeface="Arial" pitchFamily="34" charset="0"/>
                              <a:cs typeface="Arial" pitchFamily="34" charset="0"/>
                            </a:rPr>
                            <a:t>:</a:t>
                          </a:r>
                          <a:endParaRPr lang="en-GB" sz="1100" dirty="0">
                            <a:effectLst>
                              <a:outerShdw blurRad="38100" dist="38100" dir="2700000" algn="tl">
                                <a:srgbClr val="000000">
                                  <a:alpha val="43137"/>
                                </a:srgbClr>
                              </a:outerShdw>
                            </a:effectLst>
                            <a:latin typeface="Arial" pitchFamily="34" charset="0"/>
                            <a:cs typeface="Arial" pitchFamily="34" charset="0"/>
                          </a:endParaRPr>
                        </a:p>
                      </a:txBody>
                      <a:tcPr marT="45721" marB="45721" anchor="ctr"/>
                    </a:tc>
                    <a:tc>
                      <a:txBody>
                        <a:bodyPr/>
                        <a:lstStyle/>
                        <a:p>
                          <a:r>
                            <a:rPr lang="en-GB" sz="1600" dirty="0" smtClean="0">
                              <a:effectLst>
                                <a:outerShdw blurRad="38100" dist="38100" dir="2700000" algn="tl">
                                  <a:srgbClr val="000000">
                                    <a:alpha val="43137"/>
                                  </a:srgbClr>
                                </a:outerShdw>
                              </a:effectLst>
                            </a:rPr>
                            <a:t>Specification</a:t>
                          </a:r>
                          <a:r>
                            <a:rPr lang="en-GB" sz="1600" baseline="0" dirty="0" smtClean="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721" marB="45721" anchor="ctr"/>
                    </a:tc>
                  </a:tr>
                  <a:tr h="3764397">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dirty="0" smtClean="0">
                              <a:latin typeface="Arial" pitchFamily="34" charset="0"/>
                              <a:cs typeface="Arial" pitchFamily="34" charset="0"/>
                            </a:rPr>
                            <a:t>B7</a:t>
                          </a:r>
                        </a:p>
                      </a:txBody>
                      <a:tcPr marT="45715" marB="45715" vert="vert">
                        <a:solidFill>
                          <a:schemeClr val="tx2"/>
                        </a:solidFill>
                      </a:tcPr>
                    </a:tc>
                    <a:tc>
                      <a:txBody>
                        <a:bodyPr/>
                        <a:lstStyle/>
                        <a:p>
                          <a:endParaRPr lang="en-US"/>
                        </a:p>
                      </a:txBody>
                      <a:tcPr marT="45715" marB="45715">
                        <a:blipFill rotWithShape="0">
                          <a:blip r:embed="rId4"/>
                          <a:stretch>
                            <a:fillRect l="-10579" t="-14401" r="-74165" b="-485"/>
                          </a:stretch>
                        </a:blipFill>
                      </a:tcPr>
                    </a:tc>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GB" sz="1400" b="0" kern="1200" dirty="0" smtClean="0">
                              <a:solidFill>
                                <a:schemeClr val="dk1"/>
                              </a:solidFill>
                              <a:latin typeface="+mn-lt"/>
                              <a:ea typeface="+mn-ea"/>
                              <a:cs typeface="Arial" pitchFamily="34" charset="0"/>
                            </a:rPr>
                            <a:t>Chapter</a:t>
                          </a:r>
                          <a:r>
                            <a:rPr lang="en-GB" sz="1400" b="0" kern="1200" baseline="0" dirty="0" smtClean="0">
                              <a:solidFill>
                                <a:schemeClr val="dk1"/>
                              </a:solidFill>
                              <a:latin typeface="+mn-lt"/>
                              <a:ea typeface="+mn-ea"/>
                              <a:cs typeface="Arial" pitchFamily="34" charset="0"/>
                            </a:rPr>
                            <a:t> 2.4  (also B9)</a:t>
                          </a:r>
                        </a:p>
                        <a:p>
                          <a:pPr marL="285750" marR="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lang="en-GB" sz="1400" b="0" baseline="0" dirty="0" smtClean="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r>
                            <a:rPr lang="en-GB" sz="1400" b="0" baseline="0" dirty="0" smtClean="0">
                              <a:latin typeface="Arial" panose="020B0604020202020204" pitchFamily="34" charset="0"/>
                              <a:cs typeface="Arial" panose="020B0604020202020204" pitchFamily="34" charset="0"/>
                            </a:rPr>
                            <a:t>Assumed knowledge: linear graphs, quadratic graphs, simple cubic graphs and reciprocal graphs</a:t>
                          </a:r>
                        </a:p>
                        <a:p>
                          <a:pPr marL="285750" indent="-285750" algn="just">
                            <a:lnSpc>
                              <a:spcPct val="150000"/>
                            </a:lnSpc>
                            <a:buFont typeface="Wingdings" panose="05000000000000000000" pitchFamily="2" charset="2"/>
                            <a:buChar char="Ø"/>
                          </a:pPr>
                          <a:endParaRPr lang="en-GB" sz="1400" b="0" baseline="0" dirty="0" smtClean="0">
                            <a:latin typeface="Arial" panose="020B0604020202020204" pitchFamily="34" charset="0"/>
                            <a:cs typeface="Arial" panose="020B0604020202020204" pitchFamily="34" charset="0"/>
                          </a:endParaRPr>
                        </a:p>
                        <a:p>
                          <a:pPr marL="285750" marR="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GB" sz="1400" b="0" baseline="0" dirty="0" smtClean="0">
                              <a:latin typeface="Arial" panose="020B0604020202020204" pitchFamily="34" charset="0"/>
                              <a:cs typeface="Arial" panose="020B0604020202020204" pitchFamily="34" charset="0"/>
                            </a:rPr>
                            <a:t>The modulus function will be covered in </a:t>
                          </a:r>
                          <a:r>
                            <a:rPr lang="en-GB" sz="1400" b="0" kern="1200" baseline="0" dirty="0" smtClean="0">
                              <a:solidFill>
                                <a:schemeClr val="dk1"/>
                              </a:solidFill>
                              <a:latin typeface="Arial" panose="020B0604020202020204" pitchFamily="34" charset="0"/>
                              <a:ea typeface="+mn-ea"/>
                              <a:cs typeface="Arial" panose="020B0604020202020204" pitchFamily="34" charset="0"/>
                              <a:hlinkClick r:id="rId5" action="ppaction://hlinksldjump"/>
                            </a:rPr>
                            <a:t>year 13, Functions &amp; Transformations</a:t>
                          </a:r>
                          <a:endParaRPr lang="en-GB" sz="1400" b="0" kern="1200" baseline="0" dirty="0" smtClean="0">
                            <a:solidFill>
                              <a:schemeClr val="dk1"/>
                            </a:solidFill>
                            <a:latin typeface="Arial" panose="020B0604020202020204" pitchFamily="34" charset="0"/>
                            <a:ea typeface="+mn-ea"/>
                            <a:cs typeface="Arial" panose="020B0604020202020204" pitchFamily="34" charset="0"/>
                          </a:endParaRPr>
                        </a:p>
                      </a:txBody>
                      <a:tcPr marT="45718" marB="45718"/>
                    </a:tc>
                  </a:tr>
                </a:tbl>
              </a:graphicData>
            </a:graphic>
          </p:graphicFrame>
        </mc:Fallback>
      </mc:AlternateContent>
      <p:sp>
        <p:nvSpPr>
          <p:cNvPr id="24580" name="TextBox 3"/>
          <p:cNvSpPr txBox="1">
            <a:spLocks noChangeArrowheads="1"/>
          </p:cNvSpPr>
          <p:nvPr/>
        </p:nvSpPr>
        <p:spPr bwMode="auto">
          <a:xfrm>
            <a:off x="233363" y="530225"/>
            <a:ext cx="7096815" cy="369332"/>
          </a:xfrm>
          <a:prstGeom prst="rect">
            <a:avLst/>
          </a:prstGeom>
          <a:noFill/>
          <a:ln w="9525">
            <a:noFill/>
            <a:miter lim="800000"/>
            <a:headEnd/>
            <a:tailEnd/>
          </a:ln>
        </p:spPr>
        <p:txBody>
          <a:bodyPr wrap="none">
            <a:spAutoFit/>
          </a:bodyPr>
          <a:lstStyle/>
          <a:p>
            <a:r>
              <a:rPr lang="en-GB" sz="1800" b="1" dirty="0">
                <a:latin typeface="Verdana" pitchFamily="34" charset="0"/>
              </a:rPr>
              <a:t>Graphs, Linear &amp; Quadratic Inequalities (slide 2 of 3)</a:t>
            </a:r>
          </a:p>
        </p:txBody>
      </p:sp>
      <p:sp>
        <p:nvSpPr>
          <p:cNvPr id="6" name="Right Arrow 5">
            <a:hlinkClick r:id="rId6" action="ppaction://hlinksldjump"/>
          </p:cNvPr>
          <p:cNvSpPr/>
          <p:nvPr/>
        </p:nvSpPr>
        <p:spPr>
          <a:xfrm>
            <a:off x="6956044" y="313873"/>
            <a:ext cx="1901952" cy="914399"/>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graphicFrame>
        <p:nvGraphicFramePr>
          <p:cNvPr id="7" name="Diagram 6"/>
          <p:cNvGraphicFramePr/>
          <p:nvPr>
            <p:extLst>
              <p:ext uri="{D42A27DB-BD31-4B8C-83A1-F6EECF244321}">
                <p14:modId xmlns:p14="http://schemas.microsoft.com/office/powerpoint/2010/main" val="1823339793"/>
              </p:ext>
            </p:extLst>
          </p:nvPr>
        </p:nvGraphicFramePr>
        <p:xfrm>
          <a:off x="6927456" y="334519"/>
          <a:ext cx="1857388" cy="8046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Right Arrow 8">
            <a:hlinkClick r:id="rId12" action="ppaction://hlinksldjump"/>
          </p:cNvPr>
          <p:cNvSpPr/>
          <p:nvPr/>
        </p:nvSpPr>
        <p:spPr>
          <a:xfrm>
            <a:off x="6882892" y="269335"/>
            <a:ext cx="1901952" cy="914399"/>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ight Arrow 20">
            <a:hlinkClick r:id="rId2" action="ppaction://hlinksldjump"/>
          </p:cNvPr>
          <p:cNvSpPr/>
          <p:nvPr/>
        </p:nvSpPr>
        <p:spPr>
          <a:xfrm>
            <a:off x="8132763" y="6853238"/>
            <a:ext cx="1285875" cy="708025"/>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1660690511"/>
                  </p:ext>
                </p:extLst>
              </p:nvPr>
            </p:nvGraphicFramePr>
            <p:xfrm>
              <a:off x="378148" y="1227438"/>
              <a:ext cx="9937104" cy="3476360"/>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472656">
                      <a:extLst>
                        <a:ext uri="{9D8B030D-6E8A-4147-A177-3AD203B41FA5}">
                          <a16:colId xmlns:a16="http://schemas.microsoft.com/office/drawing/2014/main" val="20001"/>
                        </a:ext>
                      </a:extLst>
                    </a:gridCol>
                    <a:gridCol w="4032448">
                      <a:extLst>
                        <a:ext uri="{9D8B030D-6E8A-4147-A177-3AD203B41FA5}">
                          <a16:colId xmlns:a16="http://schemas.microsoft.com/office/drawing/2014/main" val="20002"/>
                        </a:ext>
                      </a:extLst>
                    </a:gridCol>
                  </a:tblGrid>
                  <a:tr h="504056">
                    <a:tc>
                      <a:txBody>
                        <a:bodyPr/>
                        <a:lstStyle/>
                        <a:p>
                          <a:pPr>
                            <a:lnSpc>
                              <a:spcPct val="150000"/>
                            </a:lnSpc>
                            <a:buFont typeface="Wingdings" pitchFamily="2" charset="2"/>
                            <a:buNone/>
                          </a:pPr>
                          <a:endParaRPr lang="en-GB" sz="1100" dirty="0">
                            <a:effectLst>
                              <a:outerShdw blurRad="38100" dist="38100" dir="2700000" algn="tl">
                                <a:srgbClr val="000000">
                                  <a:alpha val="43137"/>
                                </a:srgbClr>
                              </a:outerShdw>
                            </a:effectLst>
                            <a:latin typeface="Arial" pitchFamily="34" charset="0"/>
                            <a:cs typeface="Arial" pitchFamily="34" charset="0"/>
                          </a:endParaRPr>
                        </a:p>
                      </a:txBody>
                      <a:tcPr marT="45721" marB="45721" anchor="ctr"/>
                    </a:tc>
                    <a:tc>
                      <a:txBody>
                        <a:bodyPr/>
                        <a:lstStyle/>
                        <a:p>
                          <a:pPr>
                            <a:lnSpc>
                              <a:spcPct val="100000"/>
                            </a:lnSpc>
                            <a:buFont typeface="Wingdings" pitchFamily="2" charset="2"/>
                            <a:buNone/>
                          </a:pPr>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content</a:t>
                          </a:r>
                          <a:r>
                            <a:rPr lang="en-GB" sz="1100" dirty="0">
                              <a:effectLst>
                                <a:outerShdw blurRad="38100" dist="38100" dir="2700000" algn="tl">
                                  <a:srgbClr val="000000">
                                    <a:alpha val="43137"/>
                                  </a:srgbClr>
                                </a:outerShdw>
                              </a:effectLst>
                              <a:latin typeface="Arial" pitchFamily="34" charset="0"/>
                              <a:cs typeface="Arial" pitchFamily="34" charset="0"/>
                            </a:rPr>
                            <a:t>:</a:t>
                          </a:r>
                        </a:p>
                      </a:txBody>
                      <a:tcPr marT="45721" marB="45721"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721" marB="45721" anchor="ctr"/>
                    </a:tc>
                    <a:extLst>
                      <a:ext uri="{0D108BD9-81ED-4DB2-BD59-A6C34878D82A}">
                        <a16:rowId xmlns:a16="http://schemas.microsoft.com/office/drawing/2014/main" val="10000"/>
                      </a:ext>
                    </a:extLst>
                  </a:tr>
                  <a:tr h="1588787">
                    <a:tc>
                      <a:txBody>
                        <a:bodyPr/>
                        <a:lstStyle/>
                        <a:p>
                          <a:pPr algn="ctr">
                            <a:lnSpc>
                              <a:spcPct val="100000"/>
                            </a:lnSpc>
                            <a:buFont typeface="Wingdings" pitchFamily="2" charset="2"/>
                            <a:buNone/>
                          </a:pPr>
                          <a:r>
                            <a:rPr lang="en-GB" sz="2100" b="0" dirty="0">
                              <a:latin typeface="Arial" pitchFamily="34" charset="0"/>
                              <a:cs typeface="Arial" pitchFamily="34" charset="0"/>
                            </a:rPr>
                            <a:t>B9</a:t>
                          </a:r>
                        </a:p>
                      </a:txBody>
                      <a:tcPr marT="45715" marB="45715" vert="vert">
                        <a:solidFill>
                          <a:schemeClr val="tx2"/>
                        </a:solidFill>
                      </a:tcPr>
                    </a:tc>
                    <a:tc>
                      <a:txBody>
                        <a:bodyPr/>
                        <a:lstStyle/>
                        <a:p>
                          <a:pPr marL="285750" indent="-285750" algn="just">
                            <a:lnSpc>
                              <a:spcPct val="150000"/>
                            </a:lnSpc>
                            <a:buFont typeface="Wingdings" panose="05000000000000000000" pitchFamily="2" charset="2"/>
                            <a:buChar char="Ø"/>
                            <a:tabLst/>
                          </a:pPr>
                          <a:r>
                            <a:rPr lang="en-GB" sz="1400" b="1" kern="1200" dirty="0">
                              <a:solidFill>
                                <a:schemeClr val="dk1"/>
                              </a:solidFill>
                              <a:effectLst/>
                              <a:latin typeface="Arial" panose="020B0604020202020204" pitchFamily="34" charset="0"/>
                              <a:ea typeface="+mn-ea"/>
                              <a:cs typeface="Arial" panose="020B0604020202020204" pitchFamily="34" charset="0"/>
                            </a:rPr>
                            <a:t>[Understand the effect of simple transformations on the graph of</a:t>
                          </a:r>
                          <a14:m>
                            <m:oMath xmlns:m="http://schemas.openxmlformats.org/officeDocument/2006/math">
                              <m:r>
                                <a:rPr lang="en-GB" sz="1400" b="1" i="1" kern="1200" baseline="0" smtClean="0">
                                  <a:solidFill>
                                    <a:schemeClr val="dk1"/>
                                  </a:solidFill>
                                  <a:effectLst/>
                                  <a:latin typeface="Cambria Math"/>
                                  <a:ea typeface="+mn-ea"/>
                                  <a:cs typeface="Arial" panose="020B0604020202020204" pitchFamily="34" charset="0"/>
                                </a:rPr>
                                <m:t>𝒚</m:t>
                              </m:r>
                              <m:r>
                                <a:rPr lang="en-GB" sz="1400" b="1" i="1" kern="1200" baseline="0" smtClean="0">
                                  <a:solidFill>
                                    <a:schemeClr val="dk1"/>
                                  </a:solidFill>
                                  <a:effectLst/>
                                  <a:latin typeface="Cambria Math"/>
                                  <a:ea typeface="+mn-ea"/>
                                  <a:cs typeface="Arial" panose="020B0604020202020204" pitchFamily="34" charset="0"/>
                                </a:rPr>
                                <m:t>=</m:t>
                              </m:r>
                              <m:r>
                                <a:rPr lang="en-GB" sz="1400" b="1" i="0" kern="1200" baseline="0" smtClean="0">
                                  <a:solidFill>
                                    <a:schemeClr val="dk1"/>
                                  </a:solidFill>
                                  <a:effectLst/>
                                  <a:latin typeface="Cambria Math"/>
                                  <a:ea typeface="+mn-ea"/>
                                  <a:cs typeface="Arial" panose="020B0604020202020204" pitchFamily="34" charset="0"/>
                                </a:rPr>
                                <m:t>𝐟</m:t>
                              </m:r>
                              <m:d>
                                <m:dPr>
                                  <m:ctrlPr>
                                    <a:rPr lang="en-GB" sz="1400" b="1" i="1" kern="1200" baseline="0" smtClean="0">
                                      <a:solidFill>
                                        <a:schemeClr val="dk1"/>
                                      </a:solidFill>
                                      <a:effectLst/>
                                      <a:latin typeface="Cambria Math" panose="02040503050406030204" pitchFamily="18" charset="0"/>
                                      <a:ea typeface="+mn-ea"/>
                                      <a:cs typeface="Arial" panose="020B0604020202020204" pitchFamily="34" charset="0"/>
                                    </a:rPr>
                                  </m:ctrlPr>
                                </m:dPr>
                                <m:e>
                                  <m:r>
                                    <a:rPr lang="en-GB" sz="1400" b="1" i="1" kern="1200" baseline="0" smtClean="0">
                                      <a:solidFill>
                                        <a:schemeClr val="dk1"/>
                                      </a:solidFill>
                                      <a:effectLst/>
                                      <a:latin typeface="Cambria Math"/>
                                      <a:ea typeface="+mn-ea"/>
                                      <a:cs typeface="Arial" panose="020B0604020202020204" pitchFamily="34" charset="0"/>
                                    </a:rPr>
                                    <m:t>𝒙</m:t>
                                  </m:r>
                                </m:e>
                              </m:d>
                            </m:oMath>
                          </a14:m>
                          <a:r>
                            <a:rPr lang="en-GB" sz="1400" b="1" kern="1200" dirty="0">
                              <a:solidFill>
                                <a:schemeClr val="dk1"/>
                              </a:solidFill>
                              <a:effectLst/>
                              <a:latin typeface="Arial" panose="020B0604020202020204" pitchFamily="34" charset="0"/>
                              <a:ea typeface="+mn-ea"/>
                              <a:cs typeface="Arial" panose="020B0604020202020204" pitchFamily="34" charset="0"/>
                            </a:rPr>
                            <a:t> including sketching associated graphs:</a:t>
                          </a:r>
                        </a:p>
                        <a:p>
                          <a:pPr marL="0" indent="0" algn="just">
                            <a:lnSpc>
                              <a:spcPct val="150000"/>
                            </a:lnSpc>
                            <a:buFont typeface="Wingdings" panose="05000000000000000000" pitchFamily="2" charset="2"/>
                            <a:buNone/>
                            <a:tabLst/>
                          </a:pPr>
                          <a14:m>
                            <m:oMath xmlns:m="http://schemas.openxmlformats.org/officeDocument/2006/math">
                              <m:r>
                                <a:rPr lang="en-GB" sz="1400" b="1" i="1" kern="1200" smtClean="0">
                                  <a:solidFill>
                                    <a:schemeClr val="dk1"/>
                                  </a:solidFill>
                                  <a:effectLst/>
                                  <a:latin typeface="Cambria Math"/>
                                  <a:ea typeface="+mn-ea"/>
                                  <a:cs typeface="Arial" panose="020B0604020202020204" pitchFamily="34" charset="0"/>
                                </a:rPr>
                                <m:t>      </m:t>
                              </m:r>
                              <m:r>
                                <a:rPr lang="en-GB" sz="1400" b="1" i="1" kern="1200" smtClean="0">
                                  <a:solidFill>
                                    <a:schemeClr val="dk1"/>
                                  </a:solidFill>
                                  <a:effectLst/>
                                  <a:latin typeface="Cambria Math"/>
                                  <a:ea typeface="+mn-ea"/>
                                  <a:cs typeface="Arial" panose="020B0604020202020204" pitchFamily="34" charset="0"/>
                                </a:rPr>
                                <m:t>𝒚</m:t>
                              </m:r>
                              <m:r>
                                <a:rPr lang="en-GB" sz="1400" b="1" i="1" kern="1200" smtClean="0">
                                  <a:solidFill>
                                    <a:schemeClr val="dk1"/>
                                  </a:solidFill>
                                  <a:effectLst/>
                                  <a:latin typeface="Cambria Math"/>
                                  <a:ea typeface="+mn-ea"/>
                                  <a:cs typeface="Arial" panose="020B0604020202020204" pitchFamily="34" charset="0"/>
                                </a:rPr>
                                <m:t>=</m:t>
                              </m:r>
                              <m:r>
                                <a:rPr lang="en-GB" sz="1400" b="1" i="1" kern="1200" smtClean="0">
                                  <a:solidFill>
                                    <a:schemeClr val="dk1"/>
                                  </a:solidFill>
                                  <a:effectLst/>
                                  <a:latin typeface="Cambria Math"/>
                                  <a:ea typeface="+mn-ea"/>
                                  <a:cs typeface="Arial" panose="020B0604020202020204" pitchFamily="34" charset="0"/>
                                </a:rPr>
                                <m:t>𝒂</m:t>
                              </m:r>
                              <m:r>
                                <a:rPr lang="en-GB" sz="1400" b="1" i="0" kern="1200" smtClean="0">
                                  <a:solidFill>
                                    <a:schemeClr val="dk1"/>
                                  </a:solidFill>
                                  <a:effectLst/>
                                  <a:latin typeface="Cambria Math"/>
                                  <a:ea typeface="+mn-ea"/>
                                  <a:cs typeface="Arial" panose="020B0604020202020204" pitchFamily="34" charset="0"/>
                                </a:rPr>
                                <m:t>𝐟</m:t>
                              </m:r>
                              <m:d>
                                <m:dPr>
                                  <m:ctrlPr>
                                    <a:rPr lang="en-GB" sz="1400" b="1" i="1" kern="1200" smtClean="0">
                                      <a:solidFill>
                                        <a:schemeClr val="dk1"/>
                                      </a:solidFill>
                                      <a:effectLst/>
                                      <a:latin typeface="Cambria Math" panose="02040503050406030204" pitchFamily="18" charset="0"/>
                                      <a:ea typeface="+mn-ea"/>
                                      <a:cs typeface="Arial" panose="020B0604020202020204" pitchFamily="34" charset="0"/>
                                    </a:rPr>
                                  </m:ctrlPr>
                                </m:dPr>
                                <m:e>
                                  <m:r>
                                    <a:rPr lang="en-GB" sz="1400" b="1" i="1" kern="1200" smtClean="0">
                                      <a:solidFill>
                                        <a:schemeClr val="dk1"/>
                                      </a:solidFill>
                                      <a:effectLst/>
                                      <a:latin typeface="Cambria Math"/>
                                      <a:ea typeface="+mn-ea"/>
                                      <a:cs typeface="Arial" panose="020B0604020202020204" pitchFamily="34" charset="0"/>
                                    </a:rPr>
                                    <m:t>𝒙</m:t>
                                  </m:r>
                                </m:e>
                              </m:d>
                            </m:oMath>
                          </a14:m>
                          <a:r>
                            <a:rPr lang="en-GB" sz="1400" b="1" i="1" kern="1200" dirty="0">
                              <a:solidFill>
                                <a:schemeClr val="dk1"/>
                              </a:solidFill>
                              <a:effectLst/>
                              <a:latin typeface="Arial" panose="020B0604020202020204" pitchFamily="34" charset="0"/>
                              <a:ea typeface="+mn-ea"/>
                              <a:cs typeface="Arial" panose="020B0604020202020204" pitchFamily="34" charset="0"/>
                            </a:rPr>
                            <a:t>  ,  </a:t>
                          </a:r>
                          <a14:m>
                            <m:oMath xmlns:m="http://schemas.openxmlformats.org/officeDocument/2006/math">
                              <m:r>
                                <a:rPr lang="en-GB" sz="1400" b="1" i="1" kern="1200" smtClean="0">
                                  <a:solidFill>
                                    <a:schemeClr val="dk1"/>
                                  </a:solidFill>
                                  <a:effectLst/>
                                  <a:latin typeface="Cambria Math"/>
                                  <a:ea typeface="+mn-ea"/>
                                  <a:cs typeface="Arial" panose="020B0604020202020204" pitchFamily="34" charset="0"/>
                                </a:rPr>
                                <m:t>𝒚</m:t>
                              </m:r>
                              <m:r>
                                <a:rPr lang="en-GB" sz="1400" b="1" i="1" kern="1200" smtClean="0">
                                  <a:solidFill>
                                    <a:schemeClr val="dk1"/>
                                  </a:solidFill>
                                  <a:effectLst/>
                                  <a:latin typeface="Cambria Math"/>
                                  <a:ea typeface="+mn-ea"/>
                                  <a:cs typeface="Arial" panose="020B0604020202020204" pitchFamily="34" charset="0"/>
                                </a:rPr>
                                <m:t>=</m:t>
                              </m:r>
                              <m:r>
                                <a:rPr lang="en-GB" sz="1400" b="1" i="0" kern="1200" smtClean="0">
                                  <a:solidFill>
                                    <a:schemeClr val="dk1"/>
                                  </a:solidFill>
                                  <a:effectLst/>
                                  <a:latin typeface="Cambria Math"/>
                                  <a:ea typeface="+mn-ea"/>
                                  <a:cs typeface="Arial" panose="020B0604020202020204" pitchFamily="34" charset="0"/>
                                </a:rPr>
                                <m:t>𝐟</m:t>
                              </m:r>
                              <m:d>
                                <m:dPr>
                                  <m:ctrlPr>
                                    <a:rPr lang="en-GB" sz="1400" b="1" i="1" kern="1200" smtClean="0">
                                      <a:solidFill>
                                        <a:schemeClr val="dk1"/>
                                      </a:solidFill>
                                      <a:effectLst/>
                                      <a:latin typeface="Cambria Math" panose="02040503050406030204" pitchFamily="18" charset="0"/>
                                      <a:ea typeface="+mn-ea"/>
                                      <a:cs typeface="Arial" panose="020B0604020202020204" pitchFamily="34" charset="0"/>
                                    </a:rPr>
                                  </m:ctrlPr>
                                </m:dPr>
                                <m:e>
                                  <m:r>
                                    <a:rPr lang="en-GB" sz="1400" b="1" i="1" kern="1200" smtClean="0">
                                      <a:solidFill>
                                        <a:schemeClr val="dk1"/>
                                      </a:solidFill>
                                      <a:effectLst/>
                                      <a:latin typeface="Cambria Math"/>
                                      <a:ea typeface="+mn-ea"/>
                                      <a:cs typeface="Arial" panose="020B0604020202020204" pitchFamily="34" charset="0"/>
                                    </a:rPr>
                                    <m:t>𝒙</m:t>
                                  </m:r>
                                </m:e>
                              </m:d>
                              <m:r>
                                <a:rPr lang="en-GB" sz="1400" b="1" i="0" kern="1200" smtClean="0">
                                  <a:solidFill>
                                    <a:schemeClr val="dk1"/>
                                  </a:solidFill>
                                  <a:effectLst/>
                                  <a:latin typeface="Cambria Math"/>
                                  <a:ea typeface="+mn-ea"/>
                                  <a:cs typeface="Arial" panose="020B0604020202020204" pitchFamily="34" charset="0"/>
                                </a:rPr>
                                <m:t>+</m:t>
                              </m:r>
                              <m:r>
                                <a:rPr lang="en-GB" sz="1400" b="1" i="1" kern="1200" smtClean="0">
                                  <a:solidFill>
                                    <a:schemeClr val="dk1"/>
                                  </a:solidFill>
                                  <a:effectLst/>
                                  <a:latin typeface="Cambria Math"/>
                                  <a:ea typeface="+mn-ea"/>
                                  <a:cs typeface="Arial" panose="020B0604020202020204" pitchFamily="34" charset="0"/>
                                </a:rPr>
                                <m:t>𝒂</m:t>
                              </m:r>
                            </m:oMath>
                          </a14:m>
                          <a:r>
                            <a:rPr lang="en-GB" sz="1400" b="1" i="1" dirty="0">
                              <a:latin typeface="Arial" pitchFamily="34" charset="0"/>
                              <a:cs typeface="Arial" pitchFamily="34" charset="0"/>
                            </a:rPr>
                            <a:t>  , </a:t>
                          </a:r>
                          <a14:m>
                            <m:oMath xmlns:m="http://schemas.openxmlformats.org/officeDocument/2006/math">
                              <m:r>
                                <a:rPr lang="en-GB" sz="1400" b="1" i="1" smtClean="0">
                                  <a:latin typeface="Cambria Math"/>
                                  <a:cs typeface="Arial" pitchFamily="34" charset="0"/>
                                </a:rPr>
                                <m:t> </m:t>
                              </m:r>
                              <m:r>
                                <a:rPr lang="en-GB" sz="1400" b="1" i="1" smtClean="0">
                                  <a:latin typeface="Cambria Math"/>
                                  <a:cs typeface="Arial" pitchFamily="34" charset="0"/>
                                </a:rPr>
                                <m:t>𝒚</m:t>
                              </m:r>
                              <m:r>
                                <a:rPr lang="en-GB" sz="1400" b="1" i="1" smtClean="0">
                                  <a:latin typeface="Cambria Math"/>
                                  <a:cs typeface="Arial" pitchFamily="34" charset="0"/>
                                </a:rPr>
                                <m:t>=</m:t>
                              </m:r>
                              <m:r>
                                <a:rPr lang="en-GB" sz="1400" b="1" i="0" smtClean="0">
                                  <a:latin typeface="Cambria Math"/>
                                  <a:cs typeface="Arial" pitchFamily="34" charset="0"/>
                                </a:rPr>
                                <m:t>𝐟</m:t>
                              </m:r>
                              <m:d>
                                <m:dPr>
                                  <m:ctrlPr>
                                    <a:rPr lang="en-GB" sz="1400" b="1" i="1" smtClean="0">
                                      <a:latin typeface="Cambria Math" panose="02040503050406030204" pitchFamily="18" charset="0"/>
                                      <a:cs typeface="Arial" pitchFamily="34" charset="0"/>
                                    </a:rPr>
                                  </m:ctrlPr>
                                </m:dPr>
                                <m:e>
                                  <m:r>
                                    <a:rPr lang="en-GB" sz="1400" b="1" i="1" smtClean="0">
                                      <a:latin typeface="Cambria Math"/>
                                      <a:cs typeface="Arial" pitchFamily="34" charset="0"/>
                                    </a:rPr>
                                    <m:t>𝒙</m:t>
                                  </m:r>
                                  <m:r>
                                    <a:rPr lang="en-GB" sz="1400" b="1" i="1" smtClean="0">
                                      <a:latin typeface="Cambria Math"/>
                                      <a:cs typeface="Arial" pitchFamily="34" charset="0"/>
                                    </a:rPr>
                                    <m:t>+</m:t>
                                  </m:r>
                                  <m:r>
                                    <a:rPr lang="en-GB" sz="1400" b="1" i="1" smtClean="0">
                                      <a:latin typeface="Cambria Math"/>
                                      <a:cs typeface="Arial" pitchFamily="34" charset="0"/>
                                    </a:rPr>
                                    <m:t>𝒂</m:t>
                                  </m:r>
                                </m:e>
                              </m:d>
                            </m:oMath>
                          </a14:m>
                          <a:r>
                            <a:rPr lang="en-GB" sz="1400" b="1" i="1" dirty="0">
                              <a:latin typeface="Arial" pitchFamily="34" charset="0"/>
                              <a:cs typeface="Arial" pitchFamily="34" charset="0"/>
                            </a:rPr>
                            <a:t> ,</a:t>
                          </a:r>
                          <a14:m>
                            <m:oMath xmlns:m="http://schemas.openxmlformats.org/officeDocument/2006/math">
                              <m:r>
                                <a:rPr lang="en-GB" sz="1400" b="1" i="1" baseline="0" smtClean="0">
                                  <a:latin typeface="Cambria Math"/>
                                  <a:cs typeface="Arial" pitchFamily="34" charset="0"/>
                                </a:rPr>
                                <m:t>𝒚</m:t>
                              </m:r>
                              <m:r>
                                <a:rPr lang="en-GB" sz="1400" b="1" i="1" baseline="0" smtClean="0">
                                  <a:latin typeface="Cambria Math"/>
                                  <a:cs typeface="Arial" pitchFamily="34" charset="0"/>
                                </a:rPr>
                                <m:t>=</m:t>
                              </m:r>
                              <m:r>
                                <a:rPr lang="en-GB" sz="1400" b="1" i="0" baseline="0" smtClean="0">
                                  <a:latin typeface="Cambria Math"/>
                                  <a:cs typeface="Arial" pitchFamily="34" charset="0"/>
                                </a:rPr>
                                <m:t>𝐟</m:t>
                              </m:r>
                              <m:d>
                                <m:dPr>
                                  <m:ctrlPr>
                                    <a:rPr lang="en-GB" sz="1400" b="1" i="1" baseline="0" smtClean="0">
                                      <a:latin typeface="Cambria Math" panose="02040503050406030204" pitchFamily="18" charset="0"/>
                                      <a:cs typeface="Arial" pitchFamily="34" charset="0"/>
                                    </a:rPr>
                                  </m:ctrlPr>
                                </m:dPr>
                                <m:e>
                                  <m:r>
                                    <a:rPr lang="en-GB" sz="1400" b="1" i="1" baseline="0" smtClean="0">
                                      <a:latin typeface="Cambria Math"/>
                                      <a:cs typeface="Arial" pitchFamily="34" charset="0"/>
                                    </a:rPr>
                                    <m:t>𝒂𝒙</m:t>
                                  </m:r>
                                </m:e>
                              </m:d>
                            </m:oMath>
                          </a14:m>
                          <a:r>
                            <a:rPr lang="en-GB" sz="1400" b="1" i="0" dirty="0">
                              <a:latin typeface="Arial" pitchFamily="34" charset="0"/>
                              <a:cs typeface="Arial" pitchFamily="34" charset="0"/>
                            </a:rPr>
                            <a:t>]</a:t>
                          </a:r>
                        </a:p>
                      </a:txBody>
                      <a:tcPr marT="45715" marB="45715"/>
                    </a:tc>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GB" sz="1400" b="0" kern="1200" dirty="0">
                              <a:solidFill>
                                <a:schemeClr val="dk1"/>
                              </a:solidFill>
                              <a:latin typeface="+mn-lt"/>
                              <a:ea typeface="+mn-ea"/>
                              <a:cs typeface="Arial" pitchFamily="34" charset="0"/>
                            </a:rPr>
                            <a:t>Chapter</a:t>
                          </a:r>
                          <a:r>
                            <a:rPr lang="en-GB" sz="1400" b="0" kern="1200" baseline="0" dirty="0">
                              <a:solidFill>
                                <a:schemeClr val="dk1"/>
                              </a:solidFill>
                              <a:latin typeface="+mn-lt"/>
                              <a:ea typeface="+mn-ea"/>
                              <a:cs typeface="Arial" pitchFamily="34" charset="0"/>
                            </a:rPr>
                            <a:t> 2.4 (also B7)</a:t>
                          </a:r>
                          <a:endParaRPr lang="en-GB" sz="1400" b="0" kern="1200" dirty="0">
                            <a:solidFill>
                              <a:schemeClr val="dk1"/>
                            </a:solidFill>
                            <a:latin typeface="+mn-lt"/>
                            <a:ea typeface="+mn-ea"/>
                            <a:cs typeface="Arial" pitchFamily="34" charset="0"/>
                          </a:endParaRPr>
                        </a:p>
                        <a:p>
                          <a:pPr marL="0" indent="0" algn="just">
                            <a:lnSpc>
                              <a:spcPct val="150000"/>
                            </a:lnSpc>
                            <a:buFont typeface="Wingdings" panose="05000000000000000000" pitchFamily="2" charset="2"/>
                            <a:buNone/>
                          </a:pPr>
                          <a:endParaRPr lang="en-GB" sz="1400"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r>
                            <a:rPr lang="en-GB" sz="1400" dirty="0">
                              <a:latin typeface="Arial" panose="020B0604020202020204" pitchFamily="34" charset="0"/>
                              <a:cs typeface="Arial" panose="020B0604020202020204" pitchFamily="34" charset="0"/>
                            </a:rPr>
                            <a:t>Assumed knowledge: sketching translations of a given function</a:t>
                          </a:r>
                        </a:p>
                        <a:p>
                          <a:pPr marL="285750" indent="-285750" algn="just">
                            <a:lnSpc>
                              <a:spcPct val="150000"/>
                            </a:lnSpc>
                            <a:buFont typeface="Wingdings" panose="05000000000000000000" pitchFamily="2" charset="2"/>
                            <a:buChar char="Ø"/>
                          </a:pPr>
                          <a:endParaRPr lang="en-GB" sz="1400" dirty="0">
                            <a:latin typeface="Arial" panose="020B0604020202020204" pitchFamily="34" charset="0"/>
                            <a:cs typeface="Arial" panose="020B0604020202020204" pitchFamily="34" charset="0"/>
                          </a:endParaRPr>
                        </a:p>
                        <a:p>
                          <a:pPr marL="285750" marR="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GB" sz="1400" dirty="0">
                              <a:latin typeface="Arial" panose="020B0604020202020204" pitchFamily="34" charset="0"/>
                              <a:cs typeface="Arial" panose="020B0604020202020204" pitchFamily="34" charset="0"/>
                            </a:rPr>
                            <a:t>Combinations of transformations will be covered in </a:t>
                          </a:r>
                          <a:r>
                            <a:rPr lang="en-GB" sz="1400" b="0" kern="1200" baseline="0" dirty="0">
                              <a:solidFill>
                                <a:schemeClr val="dk1"/>
                              </a:solidFill>
                              <a:latin typeface="Arial" panose="020B0604020202020204" pitchFamily="34" charset="0"/>
                              <a:ea typeface="+mn-ea"/>
                              <a:cs typeface="Arial" panose="020B0604020202020204" pitchFamily="34" charset="0"/>
                              <a:hlinkClick r:id="rId3" action="ppaction://hlinksldjump"/>
                            </a:rPr>
                            <a:t>year 13, Functions &amp; Transformations</a:t>
                          </a:r>
                          <a:endParaRPr lang="en-GB" sz="1400" b="0" kern="1200" baseline="0" dirty="0">
                            <a:solidFill>
                              <a:schemeClr val="dk1"/>
                            </a:solidFill>
                            <a:latin typeface="Arial" panose="020B0604020202020204" pitchFamily="34" charset="0"/>
                            <a:ea typeface="+mn-ea"/>
                            <a:cs typeface="Arial" panose="020B0604020202020204" pitchFamily="34" charset="0"/>
                          </a:endParaRPr>
                        </a:p>
                        <a:p>
                          <a:pPr marL="0" indent="0" algn="l">
                            <a:lnSpc>
                              <a:spcPct val="150000"/>
                            </a:lnSpc>
                            <a:buFont typeface="Wingdings" panose="05000000000000000000" pitchFamily="2" charset="2"/>
                            <a:buNone/>
                          </a:pPr>
                          <a:endParaRPr lang="en-GB" sz="1600" dirty="0">
                            <a:latin typeface="Arial" panose="020B0604020202020204" pitchFamily="34" charset="0"/>
                            <a:cs typeface="Arial" panose="020B0604020202020204" pitchFamily="34" charset="0"/>
                          </a:endParaRPr>
                        </a:p>
                      </a:txBody>
                      <a:tcPr marT="45718" marB="45718"/>
                    </a:tc>
                    <a:extLst>
                      <a:ext uri="{0D108BD9-81ED-4DB2-BD59-A6C34878D82A}">
                        <a16:rowId xmlns:a16="http://schemas.microsoft.com/office/drawing/2014/main" val="10001"/>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xmlns="" xmlns:a14="http://schemas.microsoft.com/office/drawing/2010/main" val="1660690511"/>
                  </p:ext>
                </p:extLst>
              </p:nvPr>
            </p:nvGraphicFramePr>
            <p:xfrm>
              <a:off x="378148" y="1227438"/>
              <a:ext cx="9937104" cy="3521572"/>
            </p:xfrm>
            <a:graphic>
              <a:graphicData uri="http://schemas.openxmlformats.org/drawingml/2006/table">
                <a:tbl>
                  <a:tblPr firstRow="1" bandRow="1">
                    <a:tableStyleId>{073A0DAA-6AF3-43AB-8588-CEC1D06C72B9}</a:tableStyleId>
                  </a:tblPr>
                  <a:tblGrid>
                    <a:gridCol w="432000"/>
                    <a:gridCol w="5472656"/>
                    <a:gridCol w="4032448"/>
                  </a:tblGrid>
                  <a:tr h="504056">
                    <a:tc>
                      <a:txBody>
                        <a:bodyPr/>
                        <a:lstStyle/>
                        <a:p>
                          <a:pPr>
                            <a:lnSpc>
                              <a:spcPct val="150000"/>
                            </a:lnSpc>
                            <a:buFont typeface="Wingdings" pitchFamily="2" charset="2"/>
                            <a:buNone/>
                          </a:pPr>
                          <a:endParaRPr lang="en-GB" sz="1100" dirty="0">
                            <a:effectLst>
                              <a:outerShdw blurRad="38100" dist="38100" dir="2700000" algn="tl">
                                <a:srgbClr val="000000">
                                  <a:alpha val="43137"/>
                                </a:srgbClr>
                              </a:outerShdw>
                            </a:effectLst>
                            <a:latin typeface="Arial" pitchFamily="34" charset="0"/>
                            <a:cs typeface="Arial" pitchFamily="34" charset="0"/>
                          </a:endParaRPr>
                        </a:p>
                      </a:txBody>
                      <a:tcPr marT="45721" marB="45721" anchor="ctr"/>
                    </a:tc>
                    <a:tc>
                      <a:txBody>
                        <a:bodyPr/>
                        <a:lstStyle/>
                        <a:p>
                          <a:pPr>
                            <a:lnSpc>
                              <a:spcPct val="100000"/>
                            </a:lnSpc>
                            <a:buFont typeface="Wingdings" pitchFamily="2" charset="2"/>
                            <a:buNone/>
                          </a:pPr>
                          <a:r>
                            <a:rPr lang="en-GB" sz="1600" dirty="0" smtClean="0">
                              <a:effectLst>
                                <a:outerShdw blurRad="38100" dist="38100" dir="2700000" algn="tl">
                                  <a:srgbClr val="000000">
                                    <a:alpha val="43137"/>
                                  </a:srgbClr>
                                </a:outerShdw>
                              </a:effectLst>
                            </a:rPr>
                            <a:t>Specification</a:t>
                          </a:r>
                          <a:r>
                            <a:rPr lang="en-GB" sz="1600" baseline="0" dirty="0" smtClean="0">
                              <a:effectLst>
                                <a:outerShdw blurRad="38100" dist="38100" dir="2700000" algn="tl">
                                  <a:srgbClr val="000000">
                                    <a:alpha val="43137"/>
                                  </a:srgbClr>
                                </a:outerShdw>
                              </a:effectLst>
                            </a:rPr>
                            <a:t> content</a:t>
                          </a:r>
                          <a:r>
                            <a:rPr lang="en-GB" sz="1100" dirty="0" smtClean="0">
                              <a:effectLst>
                                <a:outerShdw blurRad="38100" dist="38100" dir="2700000" algn="tl">
                                  <a:srgbClr val="000000">
                                    <a:alpha val="43137"/>
                                  </a:srgbClr>
                                </a:outerShdw>
                              </a:effectLst>
                              <a:latin typeface="Arial" pitchFamily="34" charset="0"/>
                              <a:cs typeface="Arial" pitchFamily="34" charset="0"/>
                            </a:rPr>
                            <a:t>:</a:t>
                          </a:r>
                          <a:endParaRPr lang="en-GB" sz="1100" dirty="0">
                            <a:effectLst>
                              <a:outerShdw blurRad="38100" dist="38100" dir="2700000" algn="tl">
                                <a:srgbClr val="000000">
                                  <a:alpha val="43137"/>
                                </a:srgbClr>
                              </a:outerShdw>
                            </a:effectLst>
                            <a:latin typeface="Arial" pitchFamily="34" charset="0"/>
                            <a:cs typeface="Arial" pitchFamily="34" charset="0"/>
                          </a:endParaRPr>
                        </a:p>
                      </a:txBody>
                      <a:tcPr marT="45721" marB="45721" anchor="ctr"/>
                    </a:tc>
                    <a:tc>
                      <a:txBody>
                        <a:bodyPr/>
                        <a:lstStyle/>
                        <a:p>
                          <a:r>
                            <a:rPr lang="en-GB" sz="1600" dirty="0" smtClean="0">
                              <a:effectLst>
                                <a:outerShdw blurRad="38100" dist="38100" dir="2700000" algn="tl">
                                  <a:srgbClr val="000000">
                                    <a:alpha val="43137"/>
                                  </a:srgbClr>
                                </a:outerShdw>
                              </a:effectLst>
                            </a:rPr>
                            <a:t>Specification</a:t>
                          </a:r>
                          <a:r>
                            <a:rPr lang="en-GB" sz="1600" baseline="0" dirty="0" smtClean="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721" marB="45721" anchor="ctr"/>
                    </a:tc>
                  </a:tr>
                  <a:tr h="2972304">
                    <a:tc>
                      <a:txBody>
                        <a:bodyPr/>
                        <a:lstStyle/>
                        <a:p>
                          <a:pPr algn="ctr">
                            <a:lnSpc>
                              <a:spcPct val="100000"/>
                            </a:lnSpc>
                            <a:buFont typeface="Wingdings" pitchFamily="2" charset="2"/>
                            <a:buNone/>
                          </a:pPr>
                          <a:r>
                            <a:rPr lang="en-GB" sz="2100" b="0" dirty="0" smtClean="0">
                              <a:latin typeface="Arial" pitchFamily="34" charset="0"/>
                              <a:cs typeface="Arial" pitchFamily="34" charset="0"/>
                            </a:rPr>
                            <a:t>B9</a:t>
                          </a:r>
                        </a:p>
                      </a:txBody>
                      <a:tcPr marT="45715" marB="45715" vert="vert">
                        <a:solidFill>
                          <a:schemeClr val="tx2"/>
                        </a:solidFill>
                      </a:tcPr>
                    </a:tc>
                    <a:tc>
                      <a:txBody>
                        <a:bodyPr/>
                        <a:lstStyle/>
                        <a:p>
                          <a:endParaRPr lang="en-US"/>
                        </a:p>
                      </a:txBody>
                      <a:tcPr marT="45715" marB="45715">
                        <a:blipFill rotWithShape="0">
                          <a:blip r:embed="rId4"/>
                          <a:stretch>
                            <a:fillRect l="-10579" t="-17213" r="-74165" b="-410"/>
                          </a:stretch>
                        </a:blipFill>
                      </a:tcPr>
                    </a:tc>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GB" sz="1400" b="0" kern="1200" dirty="0" smtClean="0">
                              <a:solidFill>
                                <a:schemeClr val="dk1"/>
                              </a:solidFill>
                              <a:latin typeface="+mn-lt"/>
                              <a:ea typeface="+mn-ea"/>
                              <a:cs typeface="Arial" pitchFamily="34" charset="0"/>
                            </a:rPr>
                            <a:t>Chapter</a:t>
                          </a:r>
                          <a:r>
                            <a:rPr lang="en-GB" sz="1400" b="0" kern="1200" baseline="0" dirty="0" smtClean="0">
                              <a:solidFill>
                                <a:schemeClr val="dk1"/>
                              </a:solidFill>
                              <a:latin typeface="+mn-lt"/>
                              <a:ea typeface="+mn-ea"/>
                              <a:cs typeface="Arial" pitchFamily="34" charset="0"/>
                            </a:rPr>
                            <a:t> 2.4 (also B7)</a:t>
                          </a:r>
                          <a:endParaRPr lang="en-GB" sz="1400" b="0" kern="1200" dirty="0" smtClean="0">
                            <a:solidFill>
                              <a:schemeClr val="dk1"/>
                            </a:solidFill>
                            <a:latin typeface="+mn-lt"/>
                            <a:ea typeface="+mn-ea"/>
                            <a:cs typeface="Arial" pitchFamily="34" charset="0"/>
                          </a:endParaRPr>
                        </a:p>
                        <a:p>
                          <a:pPr marL="0" indent="0" algn="just">
                            <a:lnSpc>
                              <a:spcPct val="150000"/>
                            </a:lnSpc>
                            <a:buFont typeface="Wingdings" panose="05000000000000000000" pitchFamily="2" charset="2"/>
                            <a:buNone/>
                          </a:pPr>
                          <a:endParaRPr lang="en-GB" sz="1400" dirty="0" smtClean="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r>
                            <a:rPr lang="en-GB" sz="1400" dirty="0" smtClean="0">
                              <a:latin typeface="Arial" panose="020B0604020202020204" pitchFamily="34" charset="0"/>
                              <a:cs typeface="Arial" panose="020B0604020202020204" pitchFamily="34" charset="0"/>
                            </a:rPr>
                            <a:t>Assumed knowledge: sketching translations of a given function</a:t>
                          </a:r>
                        </a:p>
                        <a:p>
                          <a:pPr marL="285750" indent="-285750" algn="just">
                            <a:lnSpc>
                              <a:spcPct val="150000"/>
                            </a:lnSpc>
                            <a:buFont typeface="Wingdings" panose="05000000000000000000" pitchFamily="2" charset="2"/>
                            <a:buChar char="Ø"/>
                          </a:pPr>
                          <a:endParaRPr lang="en-GB" sz="1400" dirty="0" smtClean="0">
                            <a:latin typeface="Arial" panose="020B0604020202020204" pitchFamily="34" charset="0"/>
                            <a:cs typeface="Arial" panose="020B0604020202020204" pitchFamily="34" charset="0"/>
                          </a:endParaRPr>
                        </a:p>
                        <a:p>
                          <a:pPr marL="285750" marR="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GB" sz="1400" dirty="0" smtClean="0">
                              <a:latin typeface="Arial" panose="020B0604020202020204" pitchFamily="34" charset="0"/>
                              <a:cs typeface="Arial" panose="020B0604020202020204" pitchFamily="34" charset="0"/>
                            </a:rPr>
                            <a:t>Combinations of transformations will be covered in </a:t>
                          </a:r>
                          <a:r>
                            <a:rPr lang="en-GB" sz="1400" b="0" kern="1200" baseline="0" dirty="0" smtClean="0">
                              <a:solidFill>
                                <a:schemeClr val="dk1"/>
                              </a:solidFill>
                              <a:latin typeface="Arial" panose="020B0604020202020204" pitchFamily="34" charset="0"/>
                              <a:ea typeface="+mn-ea"/>
                              <a:cs typeface="Arial" panose="020B0604020202020204" pitchFamily="34" charset="0"/>
                              <a:hlinkClick r:id="rId5" action="ppaction://hlinksldjump"/>
                            </a:rPr>
                            <a:t>year 13, Functions &amp; Transformations</a:t>
                          </a:r>
                          <a:endParaRPr lang="en-GB" sz="1400" b="0" kern="1200" baseline="0" dirty="0" smtClean="0">
                            <a:solidFill>
                              <a:schemeClr val="dk1"/>
                            </a:solidFill>
                            <a:latin typeface="Arial" panose="020B0604020202020204" pitchFamily="34" charset="0"/>
                            <a:ea typeface="+mn-ea"/>
                            <a:cs typeface="Arial" panose="020B0604020202020204" pitchFamily="34" charset="0"/>
                          </a:endParaRPr>
                        </a:p>
                        <a:p>
                          <a:pPr marL="0" indent="0" algn="l">
                            <a:lnSpc>
                              <a:spcPct val="150000"/>
                            </a:lnSpc>
                            <a:buFont typeface="Wingdings" panose="05000000000000000000" pitchFamily="2" charset="2"/>
                            <a:buNone/>
                          </a:pPr>
                          <a:endParaRPr lang="en-GB" sz="1600" dirty="0">
                            <a:latin typeface="Arial" panose="020B0604020202020204" pitchFamily="34" charset="0"/>
                            <a:cs typeface="Arial" panose="020B0604020202020204" pitchFamily="34" charset="0"/>
                          </a:endParaRPr>
                        </a:p>
                      </a:txBody>
                      <a:tcPr marT="45718" marB="45718"/>
                    </a:tc>
                  </a:tr>
                </a:tbl>
              </a:graphicData>
            </a:graphic>
          </p:graphicFrame>
        </mc:Fallback>
      </mc:AlternateContent>
      <p:sp>
        <p:nvSpPr>
          <p:cNvPr id="24580" name="TextBox 3"/>
          <p:cNvSpPr txBox="1">
            <a:spLocks noChangeArrowheads="1"/>
          </p:cNvSpPr>
          <p:nvPr/>
        </p:nvSpPr>
        <p:spPr bwMode="auto">
          <a:xfrm>
            <a:off x="233363" y="530225"/>
            <a:ext cx="7096815" cy="369332"/>
          </a:xfrm>
          <a:prstGeom prst="rect">
            <a:avLst/>
          </a:prstGeom>
          <a:noFill/>
          <a:ln w="9525">
            <a:noFill/>
            <a:miter lim="800000"/>
            <a:headEnd/>
            <a:tailEnd/>
          </a:ln>
        </p:spPr>
        <p:txBody>
          <a:bodyPr wrap="none">
            <a:spAutoFit/>
          </a:bodyPr>
          <a:lstStyle/>
          <a:p>
            <a:r>
              <a:rPr lang="en-GB" sz="1800" b="1" dirty="0">
                <a:latin typeface="Verdana" pitchFamily="34" charset="0"/>
              </a:rPr>
              <a:t>Graphs, Linear &amp; Quadratic Inequalities (slide 3 of 3)</a:t>
            </a:r>
          </a:p>
        </p:txBody>
      </p:sp>
    </p:spTree>
    <p:extLst>
      <p:ext uri="{BB962C8B-B14F-4D97-AF65-F5344CB8AC3E}">
        <p14:creationId xmlns:p14="http://schemas.microsoft.com/office/powerpoint/2010/main" val="1732951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2707771466"/>
                  </p:ext>
                </p:extLst>
              </p:nvPr>
            </p:nvGraphicFramePr>
            <p:xfrm>
              <a:off x="306140" y="1332359"/>
              <a:ext cx="9937104" cy="3638827"/>
            </p:xfrm>
            <a:graphic>
              <a:graphicData uri="http://schemas.openxmlformats.org/drawingml/2006/table">
                <a:tbl>
                  <a:tblPr firstRow="1" bandRow="1">
                    <a:tableStyleId>{073A0DAA-6AF3-43AB-8588-CEC1D06C72B9}</a:tableStyleId>
                  </a:tblPr>
                  <a:tblGrid>
                    <a:gridCol w="459399">
                      <a:extLst>
                        <a:ext uri="{9D8B030D-6E8A-4147-A177-3AD203B41FA5}">
                          <a16:colId xmlns:a16="http://schemas.microsoft.com/office/drawing/2014/main" val="20000"/>
                        </a:ext>
                      </a:extLst>
                    </a:gridCol>
                    <a:gridCol w="5445257">
                      <a:extLst>
                        <a:ext uri="{9D8B030D-6E8A-4147-A177-3AD203B41FA5}">
                          <a16:colId xmlns:a16="http://schemas.microsoft.com/office/drawing/2014/main" val="20001"/>
                        </a:ext>
                      </a:extLst>
                    </a:gridCol>
                    <a:gridCol w="4032448">
                      <a:extLst>
                        <a:ext uri="{9D8B030D-6E8A-4147-A177-3AD203B41FA5}">
                          <a16:colId xmlns:a16="http://schemas.microsoft.com/office/drawing/2014/main" val="20002"/>
                        </a:ext>
                      </a:extLst>
                    </a:gridCol>
                  </a:tblGrid>
                  <a:tr h="491277">
                    <a:tc>
                      <a:txBody>
                        <a:bodyPr/>
                        <a:lstStyle/>
                        <a:p>
                          <a:pPr>
                            <a:lnSpc>
                              <a:spcPct val="150000"/>
                            </a:lnSpc>
                            <a:buFont typeface="Wingdings" pitchFamily="2" charset="2"/>
                            <a:buChar char="Ø"/>
                          </a:pPr>
                          <a:endParaRPr lang="en-GB" sz="1100" dirty="0">
                            <a:effectLst>
                              <a:outerShdw blurRad="38100" dist="38100" dir="2700000" algn="tl">
                                <a:srgbClr val="000000">
                                  <a:alpha val="43137"/>
                                </a:srgbClr>
                              </a:outerShdw>
                            </a:effectLst>
                            <a:latin typeface="Arial" pitchFamily="34" charset="0"/>
                            <a:cs typeface="Arial" pitchFamily="34" charset="0"/>
                          </a:endParaRPr>
                        </a:p>
                      </a:txBody>
                      <a:tcPr marT="45721" marB="45721" anchor="ctr"/>
                    </a:tc>
                    <a:tc>
                      <a:txBody>
                        <a:bodyPr/>
                        <a:lstStyle/>
                        <a:p>
                          <a:pPr>
                            <a:lnSpc>
                              <a:spcPct val="150000"/>
                            </a:lnSpc>
                            <a:buFont typeface="Wingdings" pitchFamily="2" charset="2"/>
                            <a:buNone/>
                          </a:pPr>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content</a:t>
                          </a:r>
                          <a:r>
                            <a:rPr lang="en-GB" sz="1100" dirty="0">
                              <a:effectLst>
                                <a:outerShdw blurRad="38100" dist="38100" dir="2700000" algn="tl">
                                  <a:srgbClr val="000000">
                                    <a:alpha val="43137"/>
                                  </a:srgbClr>
                                </a:outerShdw>
                              </a:effectLst>
                              <a:latin typeface="Arial" pitchFamily="34" charset="0"/>
                              <a:cs typeface="Arial" pitchFamily="34" charset="0"/>
                            </a:rPr>
                            <a:t>:</a:t>
                          </a:r>
                        </a:p>
                      </a:txBody>
                      <a:tcPr marT="45721" marB="45721"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721" marB="45721" anchor="ctr"/>
                    </a:tc>
                    <a:extLst>
                      <a:ext uri="{0D108BD9-81ED-4DB2-BD59-A6C34878D82A}">
                        <a16:rowId xmlns:a16="http://schemas.microsoft.com/office/drawing/2014/main" val="10000"/>
                      </a:ext>
                    </a:extLst>
                  </a:tr>
                  <a:tr h="3147550">
                    <a:tc>
                      <a:txBody>
                        <a:bodyPr/>
                        <a:lstStyle/>
                        <a:p>
                          <a:pPr algn="ctr">
                            <a:lnSpc>
                              <a:spcPct val="100000"/>
                            </a:lnSpc>
                            <a:buFontTx/>
                            <a:buNone/>
                          </a:pPr>
                          <a:r>
                            <a:rPr lang="en-GB" sz="2100" b="0" kern="1200" dirty="0">
                              <a:solidFill>
                                <a:schemeClr val="dk1"/>
                              </a:solidFill>
                              <a:latin typeface="Arial" pitchFamily="34" charset="0"/>
                              <a:ea typeface="+mn-ea"/>
                              <a:cs typeface="Arial" pitchFamily="34" charset="0"/>
                            </a:rPr>
                            <a:t>C1</a:t>
                          </a:r>
                        </a:p>
                      </a:txBody>
                      <a:tcPr marT="45712" marB="45712" vert="vert">
                        <a:solidFill>
                          <a:srgbClr val="FF0000"/>
                        </a:solidFill>
                      </a:tcPr>
                    </a:tc>
                    <a:tc>
                      <a:txBody>
                        <a:bodyPr/>
                        <a:lstStyle/>
                        <a:p>
                          <a:pPr marL="285750" indent="-285750" algn="just">
                            <a:lnSpc>
                              <a:spcPct val="150000"/>
                            </a:lnSpc>
                            <a:buFont typeface="Wingdings" panose="05000000000000000000"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[Understand and use the equation of a straight line, including the forms</a:t>
                          </a:r>
                          <a14:m>
                            <m:oMath xmlns:m="http://schemas.openxmlformats.org/officeDocument/2006/math">
                              <m:r>
                                <a:rPr lang="en-GB" sz="1400" b="1" i="1" kern="1200" smtClean="0">
                                  <a:solidFill>
                                    <a:schemeClr val="dk1"/>
                                  </a:solidFill>
                                  <a:effectLst/>
                                  <a:latin typeface="Cambria Math"/>
                                  <a:ea typeface="+mn-ea"/>
                                  <a:cs typeface="Arial" panose="020B0604020202020204" pitchFamily="34" charset="0"/>
                                </a:rPr>
                                <m:t>𝒚</m:t>
                              </m:r>
                              <m:r>
                                <a:rPr lang="en-GB" sz="1400" b="1" i="1" kern="1200" smtClean="0">
                                  <a:solidFill>
                                    <a:schemeClr val="dk1"/>
                                  </a:solidFill>
                                  <a:effectLst/>
                                  <a:latin typeface="Cambria Math"/>
                                  <a:ea typeface="+mn-ea"/>
                                  <a:cs typeface="Arial" panose="020B0604020202020204" pitchFamily="34" charset="0"/>
                                </a:rPr>
                                <m:t>−</m:t>
                              </m:r>
                              <m:sSub>
                                <m:sSubPr>
                                  <m:ctrlPr>
                                    <a:rPr lang="en-GB" sz="1400" b="1" i="1" kern="1200" smtClean="0">
                                      <a:solidFill>
                                        <a:schemeClr val="dk1"/>
                                      </a:solidFill>
                                      <a:effectLst/>
                                      <a:latin typeface="Cambria Math" panose="02040503050406030204" pitchFamily="18" charset="0"/>
                                      <a:ea typeface="+mn-ea"/>
                                      <a:cs typeface="Arial" panose="020B0604020202020204" pitchFamily="34" charset="0"/>
                                    </a:rPr>
                                  </m:ctrlPr>
                                </m:sSubPr>
                                <m:e>
                                  <m:r>
                                    <a:rPr lang="en-GB" sz="1400" b="1" i="1" kern="1200" smtClean="0">
                                      <a:solidFill>
                                        <a:schemeClr val="dk1"/>
                                      </a:solidFill>
                                      <a:effectLst/>
                                      <a:latin typeface="Cambria Math"/>
                                      <a:ea typeface="+mn-ea"/>
                                      <a:cs typeface="Arial" panose="020B0604020202020204" pitchFamily="34" charset="0"/>
                                    </a:rPr>
                                    <m:t>𝒚</m:t>
                                  </m:r>
                                </m:e>
                                <m:sub>
                                  <m:r>
                                    <a:rPr lang="en-GB" sz="1400" b="1" i="1" kern="1200" smtClean="0">
                                      <a:solidFill>
                                        <a:schemeClr val="dk1"/>
                                      </a:solidFill>
                                      <a:effectLst/>
                                      <a:latin typeface="Cambria Math"/>
                                      <a:ea typeface="+mn-ea"/>
                                      <a:cs typeface="Arial" panose="020B0604020202020204" pitchFamily="34" charset="0"/>
                                    </a:rPr>
                                    <m:t>𝟏</m:t>
                                  </m:r>
                                </m:sub>
                              </m:sSub>
                              <m:r>
                                <a:rPr lang="en-GB" sz="1400" b="1" i="1" kern="1200" smtClean="0">
                                  <a:solidFill>
                                    <a:schemeClr val="dk1"/>
                                  </a:solidFill>
                                  <a:effectLst/>
                                  <a:latin typeface="Cambria Math"/>
                                  <a:ea typeface="+mn-ea"/>
                                  <a:cs typeface="Arial" panose="020B0604020202020204" pitchFamily="34" charset="0"/>
                                </a:rPr>
                                <m:t>=</m:t>
                              </m:r>
                              <m:r>
                                <a:rPr lang="en-GB" sz="1400" b="1" i="1" kern="1200" smtClean="0">
                                  <a:solidFill>
                                    <a:schemeClr val="dk1"/>
                                  </a:solidFill>
                                  <a:effectLst/>
                                  <a:latin typeface="Cambria Math"/>
                                  <a:ea typeface="+mn-ea"/>
                                  <a:cs typeface="Arial" panose="020B0604020202020204" pitchFamily="34" charset="0"/>
                                </a:rPr>
                                <m:t>𝒎</m:t>
                              </m:r>
                              <m:d>
                                <m:dPr>
                                  <m:ctrlPr>
                                    <a:rPr lang="en-GB" sz="1400" b="1" i="1" kern="1200" smtClean="0">
                                      <a:solidFill>
                                        <a:schemeClr val="dk1"/>
                                      </a:solidFill>
                                      <a:effectLst/>
                                      <a:latin typeface="Cambria Math" panose="02040503050406030204" pitchFamily="18" charset="0"/>
                                      <a:ea typeface="+mn-ea"/>
                                      <a:cs typeface="Arial" panose="020B0604020202020204" pitchFamily="34" charset="0"/>
                                    </a:rPr>
                                  </m:ctrlPr>
                                </m:dPr>
                                <m:e>
                                  <m:r>
                                    <a:rPr lang="en-GB" sz="1400" b="1" i="1" kern="1200" smtClean="0">
                                      <a:solidFill>
                                        <a:schemeClr val="dk1"/>
                                      </a:solidFill>
                                      <a:effectLst/>
                                      <a:latin typeface="Cambria Math"/>
                                      <a:ea typeface="+mn-ea"/>
                                      <a:cs typeface="Arial" panose="020B0604020202020204" pitchFamily="34" charset="0"/>
                                    </a:rPr>
                                    <m:t>𝒙</m:t>
                                  </m:r>
                                  <m:r>
                                    <a:rPr lang="en-GB" sz="1400" b="1" i="1" kern="1200" smtClean="0">
                                      <a:solidFill>
                                        <a:schemeClr val="dk1"/>
                                      </a:solidFill>
                                      <a:effectLst/>
                                      <a:latin typeface="Cambria Math"/>
                                      <a:ea typeface="+mn-ea"/>
                                      <a:cs typeface="Arial" panose="020B0604020202020204" pitchFamily="34" charset="0"/>
                                    </a:rPr>
                                    <m:t>−</m:t>
                                  </m:r>
                                  <m:sSub>
                                    <m:sSubPr>
                                      <m:ctrlPr>
                                        <a:rPr lang="en-GB" sz="1400" b="1" i="1" kern="1200" smtClean="0">
                                          <a:solidFill>
                                            <a:schemeClr val="dk1"/>
                                          </a:solidFill>
                                          <a:effectLst/>
                                          <a:latin typeface="Cambria Math" panose="02040503050406030204" pitchFamily="18" charset="0"/>
                                          <a:ea typeface="+mn-ea"/>
                                          <a:cs typeface="Arial" panose="020B0604020202020204" pitchFamily="34" charset="0"/>
                                        </a:rPr>
                                      </m:ctrlPr>
                                    </m:sSubPr>
                                    <m:e>
                                      <m:r>
                                        <a:rPr lang="en-GB" sz="1400" b="1" i="1" kern="1200" smtClean="0">
                                          <a:solidFill>
                                            <a:schemeClr val="dk1"/>
                                          </a:solidFill>
                                          <a:effectLst/>
                                          <a:latin typeface="Cambria Math"/>
                                          <a:ea typeface="+mn-ea"/>
                                          <a:cs typeface="Arial" panose="020B0604020202020204" pitchFamily="34" charset="0"/>
                                        </a:rPr>
                                        <m:t>𝒙</m:t>
                                      </m:r>
                                    </m:e>
                                    <m:sub>
                                      <m:r>
                                        <a:rPr lang="en-GB" sz="1400" b="1" i="1" kern="1200" smtClean="0">
                                          <a:solidFill>
                                            <a:schemeClr val="dk1"/>
                                          </a:solidFill>
                                          <a:effectLst/>
                                          <a:latin typeface="Cambria Math"/>
                                          <a:ea typeface="+mn-ea"/>
                                          <a:cs typeface="Arial" panose="020B0604020202020204" pitchFamily="34" charset="0"/>
                                        </a:rPr>
                                        <m:t>𝟏</m:t>
                                      </m:r>
                                    </m:sub>
                                  </m:sSub>
                                </m:e>
                              </m:d>
                              <m:r>
                                <a:rPr lang="en-GB" sz="1400" b="1" i="0" kern="1200" smtClean="0">
                                  <a:solidFill>
                                    <a:schemeClr val="dk1"/>
                                  </a:solidFill>
                                  <a:effectLst/>
                                  <a:latin typeface="Cambria Math"/>
                                  <a:ea typeface="+mn-ea"/>
                                  <a:cs typeface="Arial" panose="020B0604020202020204" pitchFamily="34" charset="0"/>
                                </a:rPr>
                                <m:t>  </m:t>
                              </m:r>
                            </m:oMath>
                          </a14:m>
                          <a:r>
                            <a:rPr lang="en-GB" sz="1400" b="1" kern="1200" dirty="0">
                              <a:solidFill>
                                <a:schemeClr val="dk1"/>
                              </a:solidFill>
                              <a:effectLst/>
                              <a:latin typeface="Arial" panose="020B0604020202020204" pitchFamily="34" charset="0"/>
                              <a:ea typeface="+mn-ea"/>
                              <a:cs typeface="Arial" panose="020B0604020202020204" pitchFamily="34" charset="0"/>
                            </a:rPr>
                            <a:t>and</a:t>
                          </a:r>
                          <a14:m>
                            <m:oMath xmlns:m="http://schemas.openxmlformats.org/officeDocument/2006/math">
                              <m:r>
                                <a:rPr lang="en-GB" sz="1400" b="1" i="1" kern="1200" baseline="0" smtClean="0">
                                  <a:solidFill>
                                    <a:schemeClr val="dk1"/>
                                  </a:solidFill>
                                  <a:effectLst/>
                                  <a:latin typeface="Cambria Math"/>
                                  <a:ea typeface="+mn-ea"/>
                                  <a:cs typeface="Arial" panose="020B0604020202020204" pitchFamily="34" charset="0"/>
                                </a:rPr>
                                <m:t>𝒂𝒙</m:t>
                              </m:r>
                              <m:r>
                                <a:rPr lang="en-GB" sz="1400" b="1" i="1" kern="1200" baseline="0" smtClean="0">
                                  <a:solidFill>
                                    <a:schemeClr val="dk1"/>
                                  </a:solidFill>
                                  <a:effectLst/>
                                  <a:latin typeface="Cambria Math"/>
                                  <a:ea typeface="+mn-ea"/>
                                  <a:cs typeface="Arial" panose="020B0604020202020204" pitchFamily="34" charset="0"/>
                                </a:rPr>
                                <m:t>+</m:t>
                              </m:r>
                              <m:r>
                                <a:rPr lang="en-GB" sz="1400" b="1" i="1" kern="1200" baseline="0" smtClean="0">
                                  <a:solidFill>
                                    <a:schemeClr val="dk1"/>
                                  </a:solidFill>
                                  <a:effectLst/>
                                  <a:latin typeface="Cambria Math"/>
                                  <a:ea typeface="+mn-ea"/>
                                  <a:cs typeface="Arial" panose="020B0604020202020204" pitchFamily="34" charset="0"/>
                                </a:rPr>
                                <m:t>𝒃𝒚</m:t>
                              </m:r>
                              <m:r>
                                <a:rPr lang="en-GB" sz="1400" b="1" i="1" kern="1200" baseline="0" smtClean="0">
                                  <a:solidFill>
                                    <a:schemeClr val="dk1"/>
                                  </a:solidFill>
                                  <a:effectLst/>
                                  <a:latin typeface="Cambria Math"/>
                                  <a:ea typeface="+mn-ea"/>
                                  <a:cs typeface="Arial" panose="020B0604020202020204" pitchFamily="34" charset="0"/>
                                </a:rPr>
                                <m:t>+</m:t>
                              </m:r>
                              <m:r>
                                <a:rPr lang="en-GB" sz="1400" b="1" i="1" kern="1200" baseline="0" smtClean="0">
                                  <a:solidFill>
                                    <a:schemeClr val="dk1"/>
                                  </a:solidFill>
                                  <a:effectLst/>
                                  <a:latin typeface="Cambria Math"/>
                                  <a:ea typeface="+mn-ea"/>
                                  <a:cs typeface="Arial" panose="020B0604020202020204" pitchFamily="34" charset="0"/>
                                </a:rPr>
                                <m:t>𝒄</m:t>
                              </m:r>
                              <m:r>
                                <a:rPr lang="en-GB" sz="1400" b="1" i="1" kern="1200" baseline="0" smtClean="0">
                                  <a:solidFill>
                                    <a:schemeClr val="dk1"/>
                                  </a:solidFill>
                                  <a:effectLst/>
                                  <a:latin typeface="Cambria Math"/>
                                  <a:ea typeface="+mn-ea"/>
                                  <a:cs typeface="Arial" panose="020B0604020202020204" pitchFamily="34" charset="0"/>
                                </a:rPr>
                                <m:t>=</m:t>
                              </m:r>
                              <m:r>
                                <a:rPr lang="en-GB" sz="1400" b="1" i="1" kern="1200" baseline="0" smtClean="0">
                                  <a:solidFill>
                                    <a:schemeClr val="dk1"/>
                                  </a:solidFill>
                                  <a:effectLst/>
                                  <a:latin typeface="Cambria Math"/>
                                  <a:ea typeface="+mn-ea"/>
                                  <a:cs typeface="Arial" panose="020B0604020202020204" pitchFamily="34" charset="0"/>
                                </a:rPr>
                                <m:t>𝟎</m:t>
                              </m:r>
                            </m:oMath>
                          </a14:m>
                          <a:r>
                            <a:rPr lang="en-GB" sz="1400" b="1" kern="1200" dirty="0">
                              <a:solidFill>
                                <a:schemeClr val="dk1"/>
                              </a:solidFill>
                              <a:effectLst/>
                              <a:latin typeface="Arial" panose="020B0604020202020204" pitchFamily="34" charset="0"/>
                              <a:ea typeface="+mn-ea"/>
                              <a:cs typeface="Arial" panose="020B0604020202020204" pitchFamily="34" charset="0"/>
                            </a:rPr>
                            <a:t>; gradient conditions for two straight lines to be parallel or perpendicular]</a:t>
                          </a:r>
                          <a:endParaRPr lang="en-GB" sz="1400" kern="1200" dirty="0">
                            <a:solidFill>
                              <a:schemeClr val="dk1"/>
                            </a:solidFill>
                            <a:effectLst/>
                            <a:latin typeface="Arial" panose="020B0604020202020204" pitchFamily="34" charset="0"/>
                            <a:ea typeface="+mn-ea"/>
                            <a:cs typeface="Arial" panose="020B0604020202020204" pitchFamily="34" charset="0"/>
                          </a:endParaRPr>
                        </a:p>
                        <a:p>
                          <a:pPr marL="285750" indent="-285750" algn="just" eaLnBrk="0" hangingPunct="0">
                            <a:lnSpc>
                              <a:spcPct val="150000"/>
                            </a:lnSpc>
                            <a:buFont typeface="Wingdings" panose="05000000000000000000" pitchFamily="2" charset="2"/>
                            <a:buChar char="Ø"/>
                          </a:pPr>
                          <a:endParaRPr lang="en-GB" sz="1400" kern="1200" dirty="0">
                            <a:solidFill>
                              <a:schemeClr val="dk1"/>
                            </a:solidFill>
                            <a:effectLst/>
                            <a:latin typeface="Arial" panose="020B0604020202020204" pitchFamily="34" charset="0"/>
                            <a:ea typeface="+mn-ea"/>
                            <a:cs typeface="Arial" panose="020B0604020202020204" pitchFamily="34" charset="0"/>
                          </a:endParaRPr>
                        </a:p>
                        <a:p>
                          <a:pPr marL="285750" indent="-285750" algn="just">
                            <a:lnSpc>
                              <a:spcPct val="150000"/>
                            </a:lnSpc>
                            <a:buFont typeface="Wingdings" panose="05000000000000000000"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[Be able to use straight line models in a variety of contexts]</a:t>
                          </a:r>
                          <a:endParaRPr lang="en-GB" sz="1400" b="0" kern="1200" dirty="0">
                            <a:solidFill>
                              <a:schemeClr val="dk1"/>
                            </a:solidFill>
                            <a:latin typeface="Arial" panose="020B0604020202020204" pitchFamily="34" charset="0"/>
                            <a:ea typeface="+mn-ea"/>
                            <a:cs typeface="Arial" panose="020B0604020202020204" pitchFamily="34" charset="0"/>
                          </a:endParaRPr>
                        </a:p>
                      </a:txBody>
                      <a:tcPr marT="45712" marB="45712"/>
                    </a:tc>
                    <a:tc>
                      <a:txBody>
                        <a:bodyPr/>
                        <a:lstStyle/>
                        <a:p>
                          <a:pPr marL="0" indent="0" algn="just">
                            <a:lnSpc>
                              <a:spcPct val="150000"/>
                            </a:lnSpc>
                            <a:buFont typeface="Wingdings" panose="05000000000000000000" pitchFamily="2" charset="2"/>
                            <a:buNone/>
                          </a:pPr>
                          <a:r>
                            <a:rPr lang="en-GB" sz="1600" b="0" kern="1200" dirty="0">
                              <a:solidFill>
                                <a:schemeClr val="dk1"/>
                              </a:solidFill>
                              <a:latin typeface="+mn-lt"/>
                              <a:ea typeface="+mn-ea"/>
                              <a:cs typeface="Arial" pitchFamily="34" charset="0"/>
                            </a:rPr>
                            <a:t>Chapter</a:t>
                          </a:r>
                          <a:r>
                            <a:rPr lang="en-GB" sz="1600" b="0" kern="1200" baseline="0" dirty="0">
                              <a:solidFill>
                                <a:schemeClr val="dk1"/>
                              </a:solidFill>
                              <a:latin typeface="+mn-lt"/>
                              <a:ea typeface="+mn-ea"/>
                              <a:cs typeface="Arial" pitchFamily="34" charset="0"/>
                            </a:rPr>
                            <a:t> 1.6 (also C2)</a:t>
                          </a:r>
                          <a:endParaRPr lang="en-GB" sz="1600" b="0" kern="1200" dirty="0">
                            <a:solidFill>
                              <a:schemeClr val="dk1"/>
                            </a:solidFill>
                            <a:latin typeface="+mn-lt"/>
                            <a:ea typeface="+mn-ea"/>
                            <a:cs typeface="Arial" pitchFamily="34" charset="0"/>
                          </a:endParaRPr>
                        </a:p>
                      </a:txBody>
                      <a:tcPr marT="45721" marB="45721"/>
                    </a:tc>
                    <a:extLst>
                      <a:ext uri="{0D108BD9-81ED-4DB2-BD59-A6C34878D82A}">
                        <a16:rowId xmlns:a16="http://schemas.microsoft.com/office/drawing/2014/main" val="10001"/>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xmlns="" xmlns:a14="http://schemas.microsoft.com/office/drawing/2010/main" val="2707771466"/>
                  </p:ext>
                </p:extLst>
              </p:nvPr>
            </p:nvGraphicFramePr>
            <p:xfrm>
              <a:off x="306140" y="1332359"/>
              <a:ext cx="9937104" cy="3638827"/>
            </p:xfrm>
            <a:graphic>
              <a:graphicData uri="http://schemas.openxmlformats.org/drawingml/2006/table">
                <a:tbl>
                  <a:tblPr firstRow="1" bandRow="1">
                    <a:tableStyleId>{073A0DAA-6AF3-43AB-8588-CEC1D06C72B9}</a:tableStyleId>
                  </a:tblPr>
                  <a:tblGrid>
                    <a:gridCol w="459399"/>
                    <a:gridCol w="5445257"/>
                    <a:gridCol w="4032448"/>
                  </a:tblGrid>
                  <a:tr h="491277">
                    <a:tc>
                      <a:txBody>
                        <a:bodyPr/>
                        <a:lstStyle/>
                        <a:p>
                          <a:pPr>
                            <a:lnSpc>
                              <a:spcPct val="150000"/>
                            </a:lnSpc>
                            <a:buFont typeface="Wingdings" pitchFamily="2" charset="2"/>
                            <a:buChar char="Ø"/>
                          </a:pPr>
                          <a:endParaRPr lang="en-GB" sz="1100" dirty="0">
                            <a:effectLst>
                              <a:outerShdw blurRad="38100" dist="38100" dir="2700000" algn="tl">
                                <a:srgbClr val="000000">
                                  <a:alpha val="43137"/>
                                </a:srgbClr>
                              </a:outerShdw>
                            </a:effectLst>
                            <a:latin typeface="Arial" pitchFamily="34" charset="0"/>
                            <a:cs typeface="Arial" pitchFamily="34" charset="0"/>
                          </a:endParaRPr>
                        </a:p>
                      </a:txBody>
                      <a:tcPr marT="45721" marB="45721" anchor="ctr"/>
                    </a:tc>
                    <a:tc>
                      <a:txBody>
                        <a:bodyPr/>
                        <a:lstStyle/>
                        <a:p>
                          <a:pPr>
                            <a:lnSpc>
                              <a:spcPct val="150000"/>
                            </a:lnSpc>
                            <a:buFont typeface="Wingdings" pitchFamily="2" charset="2"/>
                            <a:buNone/>
                          </a:pPr>
                          <a:r>
                            <a:rPr lang="en-GB" sz="1600" dirty="0" smtClean="0">
                              <a:effectLst>
                                <a:outerShdw blurRad="38100" dist="38100" dir="2700000" algn="tl">
                                  <a:srgbClr val="000000">
                                    <a:alpha val="43137"/>
                                  </a:srgbClr>
                                </a:outerShdw>
                              </a:effectLst>
                            </a:rPr>
                            <a:t>Specification</a:t>
                          </a:r>
                          <a:r>
                            <a:rPr lang="en-GB" sz="1600" baseline="0" dirty="0" smtClean="0">
                              <a:effectLst>
                                <a:outerShdw blurRad="38100" dist="38100" dir="2700000" algn="tl">
                                  <a:srgbClr val="000000">
                                    <a:alpha val="43137"/>
                                  </a:srgbClr>
                                </a:outerShdw>
                              </a:effectLst>
                            </a:rPr>
                            <a:t> content</a:t>
                          </a:r>
                          <a:r>
                            <a:rPr lang="en-GB" sz="1100" dirty="0" smtClean="0">
                              <a:effectLst>
                                <a:outerShdw blurRad="38100" dist="38100" dir="2700000" algn="tl">
                                  <a:srgbClr val="000000">
                                    <a:alpha val="43137"/>
                                  </a:srgbClr>
                                </a:outerShdw>
                              </a:effectLst>
                              <a:latin typeface="Arial" pitchFamily="34" charset="0"/>
                              <a:cs typeface="Arial" pitchFamily="34" charset="0"/>
                            </a:rPr>
                            <a:t>:</a:t>
                          </a:r>
                          <a:endParaRPr lang="en-GB" sz="1100" dirty="0">
                            <a:effectLst>
                              <a:outerShdw blurRad="38100" dist="38100" dir="2700000" algn="tl">
                                <a:srgbClr val="000000">
                                  <a:alpha val="43137"/>
                                </a:srgbClr>
                              </a:outerShdw>
                            </a:effectLst>
                            <a:latin typeface="Arial" pitchFamily="34" charset="0"/>
                            <a:cs typeface="Arial" pitchFamily="34" charset="0"/>
                          </a:endParaRPr>
                        </a:p>
                      </a:txBody>
                      <a:tcPr marT="45721" marB="45721" anchor="ctr"/>
                    </a:tc>
                    <a:tc>
                      <a:txBody>
                        <a:bodyPr/>
                        <a:lstStyle/>
                        <a:p>
                          <a:r>
                            <a:rPr lang="en-GB" sz="1600" dirty="0" smtClean="0">
                              <a:effectLst>
                                <a:outerShdw blurRad="38100" dist="38100" dir="2700000" algn="tl">
                                  <a:srgbClr val="000000">
                                    <a:alpha val="43137"/>
                                  </a:srgbClr>
                                </a:outerShdw>
                              </a:effectLst>
                            </a:rPr>
                            <a:t>Specification</a:t>
                          </a:r>
                          <a:r>
                            <a:rPr lang="en-GB" sz="1600" baseline="0" dirty="0" smtClean="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721" marB="45721" anchor="ctr"/>
                    </a:tc>
                  </a:tr>
                  <a:tr h="3147550">
                    <a:tc>
                      <a:txBody>
                        <a:bodyPr/>
                        <a:lstStyle/>
                        <a:p>
                          <a:pPr algn="ctr">
                            <a:lnSpc>
                              <a:spcPct val="100000"/>
                            </a:lnSpc>
                            <a:buFontTx/>
                            <a:buNone/>
                          </a:pPr>
                          <a:r>
                            <a:rPr lang="en-GB" sz="2100" b="0" kern="1200" dirty="0" smtClean="0">
                              <a:solidFill>
                                <a:schemeClr val="dk1"/>
                              </a:solidFill>
                              <a:latin typeface="Arial" pitchFamily="34" charset="0"/>
                              <a:ea typeface="+mn-ea"/>
                              <a:cs typeface="Arial" pitchFamily="34" charset="0"/>
                            </a:rPr>
                            <a:t>C1</a:t>
                          </a:r>
                        </a:p>
                      </a:txBody>
                      <a:tcPr marT="45712" marB="45712" vert="vert">
                        <a:solidFill>
                          <a:srgbClr val="FF0000"/>
                        </a:solidFill>
                      </a:tcPr>
                    </a:tc>
                    <a:tc>
                      <a:txBody>
                        <a:bodyPr/>
                        <a:lstStyle/>
                        <a:p>
                          <a:endParaRPr lang="en-US"/>
                        </a:p>
                      </a:txBody>
                      <a:tcPr marT="45712" marB="45712">
                        <a:blipFill rotWithShape="0">
                          <a:blip r:embed="rId2"/>
                          <a:stretch>
                            <a:fillRect l="-10515" t="-15861" r="-74497" b="-387"/>
                          </a:stretch>
                        </a:blipFill>
                      </a:tcPr>
                    </a:tc>
                    <a:tc>
                      <a:txBody>
                        <a:bodyPr/>
                        <a:lstStyle/>
                        <a:p>
                          <a:pPr marL="0" indent="0" algn="just">
                            <a:lnSpc>
                              <a:spcPct val="150000"/>
                            </a:lnSpc>
                            <a:buFont typeface="Wingdings" panose="05000000000000000000" pitchFamily="2" charset="2"/>
                            <a:buNone/>
                          </a:pPr>
                          <a:r>
                            <a:rPr lang="en-GB" sz="1600" b="0" kern="1200" dirty="0" smtClean="0">
                              <a:solidFill>
                                <a:schemeClr val="dk1"/>
                              </a:solidFill>
                              <a:latin typeface="+mn-lt"/>
                              <a:ea typeface="+mn-ea"/>
                              <a:cs typeface="Arial" pitchFamily="34" charset="0"/>
                            </a:rPr>
                            <a:t>Chapter</a:t>
                          </a:r>
                          <a:r>
                            <a:rPr lang="en-GB" sz="1600" b="0" kern="1200" baseline="0" dirty="0" smtClean="0">
                              <a:solidFill>
                                <a:schemeClr val="dk1"/>
                              </a:solidFill>
                              <a:latin typeface="+mn-lt"/>
                              <a:ea typeface="+mn-ea"/>
                              <a:cs typeface="Arial" pitchFamily="34" charset="0"/>
                            </a:rPr>
                            <a:t> 1.6 (also C2)</a:t>
                          </a:r>
                          <a:endParaRPr lang="en-GB" sz="1600" b="0" kern="1200" dirty="0" smtClean="0">
                            <a:solidFill>
                              <a:schemeClr val="dk1"/>
                            </a:solidFill>
                            <a:latin typeface="+mn-lt"/>
                            <a:ea typeface="+mn-ea"/>
                            <a:cs typeface="Arial" pitchFamily="34" charset="0"/>
                          </a:endParaRPr>
                        </a:p>
                      </a:txBody>
                      <a:tcPr marT="45721" marB="45721"/>
                    </a:tc>
                  </a:tr>
                </a:tbl>
              </a:graphicData>
            </a:graphic>
          </p:graphicFrame>
        </mc:Fallback>
      </mc:AlternateContent>
      <p:sp>
        <p:nvSpPr>
          <p:cNvPr id="25602" name="TextBox 3"/>
          <p:cNvSpPr txBox="1">
            <a:spLocks noChangeArrowheads="1"/>
          </p:cNvSpPr>
          <p:nvPr/>
        </p:nvSpPr>
        <p:spPr bwMode="auto">
          <a:xfrm>
            <a:off x="306388" y="598488"/>
            <a:ext cx="5109091" cy="369332"/>
          </a:xfrm>
          <a:prstGeom prst="rect">
            <a:avLst/>
          </a:prstGeom>
          <a:noFill/>
          <a:ln w="9525">
            <a:noFill/>
            <a:miter lim="800000"/>
            <a:headEnd/>
            <a:tailEnd/>
          </a:ln>
        </p:spPr>
        <p:txBody>
          <a:bodyPr wrap="none">
            <a:spAutoFit/>
          </a:bodyPr>
          <a:lstStyle/>
          <a:p>
            <a:r>
              <a:rPr lang="en-GB" sz="1800" b="1" dirty="0">
                <a:latin typeface="Verdana" pitchFamily="34" charset="0"/>
              </a:rPr>
              <a:t>Straight Lines &amp; Circles (slides 1 of 2)</a:t>
            </a:r>
          </a:p>
        </p:txBody>
      </p:sp>
      <p:sp>
        <p:nvSpPr>
          <p:cNvPr id="21" name="Right Arrow 20">
            <a:hlinkClick r:id="rId3" action="ppaction://hlinksldjump"/>
          </p:cNvPr>
          <p:cNvSpPr/>
          <p:nvPr/>
        </p:nvSpPr>
        <p:spPr>
          <a:xfrm>
            <a:off x="8132763" y="6853238"/>
            <a:ext cx="1285875" cy="708025"/>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aphicFrame>
        <p:nvGraphicFramePr>
          <p:cNvPr id="5" name="Diagram 4"/>
          <p:cNvGraphicFramePr/>
          <p:nvPr>
            <p:extLst>
              <p:ext uri="{D42A27DB-BD31-4B8C-83A1-F6EECF244321}">
                <p14:modId xmlns:p14="http://schemas.microsoft.com/office/powerpoint/2010/main" val="3879615634"/>
              </p:ext>
            </p:extLst>
          </p:nvPr>
        </p:nvGraphicFramePr>
        <p:xfrm>
          <a:off x="6517132" y="334519"/>
          <a:ext cx="1857388" cy="8046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ight Arrow 5">
            <a:hlinkClick r:id="rId9" action="ppaction://hlinksldjump"/>
          </p:cNvPr>
          <p:cNvSpPr/>
          <p:nvPr/>
        </p:nvSpPr>
        <p:spPr>
          <a:xfrm>
            <a:off x="6480556" y="269335"/>
            <a:ext cx="1901952" cy="914399"/>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4206168999"/>
                  </p:ext>
                </p:extLst>
              </p:nvPr>
            </p:nvGraphicFramePr>
            <p:xfrm>
              <a:off x="306140" y="1332359"/>
              <a:ext cx="9937104" cy="4423376"/>
            </p:xfrm>
            <a:graphic>
              <a:graphicData uri="http://schemas.openxmlformats.org/drawingml/2006/table">
                <a:tbl>
                  <a:tblPr firstRow="1" bandRow="1">
                    <a:tableStyleId>{073A0DAA-6AF3-43AB-8588-CEC1D06C72B9}</a:tableStyleId>
                  </a:tblPr>
                  <a:tblGrid>
                    <a:gridCol w="459399">
                      <a:extLst>
                        <a:ext uri="{9D8B030D-6E8A-4147-A177-3AD203B41FA5}">
                          <a16:colId xmlns:a16="http://schemas.microsoft.com/office/drawing/2014/main" val="20000"/>
                        </a:ext>
                      </a:extLst>
                    </a:gridCol>
                    <a:gridCol w="5445257">
                      <a:extLst>
                        <a:ext uri="{9D8B030D-6E8A-4147-A177-3AD203B41FA5}">
                          <a16:colId xmlns:a16="http://schemas.microsoft.com/office/drawing/2014/main" val="20001"/>
                        </a:ext>
                      </a:extLst>
                    </a:gridCol>
                    <a:gridCol w="4032448">
                      <a:extLst>
                        <a:ext uri="{9D8B030D-6E8A-4147-A177-3AD203B41FA5}">
                          <a16:colId xmlns:a16="http://schemas.microsoft.com/office/drawing/2014/main" val="20002"/>
                        </a:ext>
                      </a:extLst>
                    </a:gridCol>
                  </a:tblGrid>
                  <a:tr h="473650">
                    <a:tc>
                      <a:txBody>
                        <a:bodyPr/>
                        <a:lstStyle/>
                        <a:p>
                          <a:pPr>
                            <a:lnSpc>
                              <a:spcPct val="150000"/>
                            </a:lnSpc>
                            <a:buFont typeface="Wingdings" pitchFamily="2" charset="2"/>
                            <a:buChar char="Ø"/>
                          </a:pPr>
                          <a:endParaRPr lang="en-GB" sz="1100" dirty="0">
                            <a:effectLst>
                              <a:outerShdw blurRad="38100" dist="38100" dir="2700000" algn="tl">
                                <a:srgbClr val="000000">
                                  <a:alpha val="43137"/>
                                </a:srgbClr>
                              </a:outerShdw>
                            </a:effectLst>
                            <a:latin typeface="Arial" pitchFamily="34" charset="0"/>
                            <a:cs typeface="Arial" pitchFamily="34" charset="0"/>
                          </a:endParaRPr>
                        </a:p>
                      </a:txBody>
                      <a:tcPr marT="45721" marB="45721" anchor="ctr"/>
                    </a:tc>
                    <a:tc>
                      <a:txBody>
                        <a:bodyPr/>
                        <a:lstStyle/>
                        <a:p>
                          <a:pPr>
                            <a:lnSpc>
                              <a:spcPct val="150000"/>
                            </a:lnSpc>
                            <a:buFont typeface="Wingdings" pitchFamily="2" charset="2"/>
                            <a:buNone/>
                          </a:pPr>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content</a:t>
                          </a:r>
                          <a:r>
                            <a:rPr lang="en-GB" sz="1100" dirty="0">
                              <a:effectLst>
                                <a:outerShdw blurRad="38100" dist="38100" dir="2700000" algn="tl">
                                  <a:srgbClr val="000000">
                                    <a:alpha val="43137"/>
                                  </a:srgbClr>
                                </a:outerShdw>
                              </a:effectLst>
                              <a:latin typeface="Arial" pitchFamily="34" charset="0"/>
                              <a:cs typeface="Arial" pitchFamily="34" charset="0"/>
                            </a:rPr>
                            <a:t>:</a:t>
                          </a:r>
                        </a:p>
                      </a:txBody>
                      <a:tcPr marT="45721" marB="45721"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721" marB="45721" anchor="ctr"/>
                    </a:tc>
                    <a:extLst>
                      <a:ext uri="{0D108BD9-81ED-4DB2-BD59-A6C34878D82A}">
                        <a16:rowId xmlns:a16="http://schemas.microsoft.com/office/drawing/2014/main" val="10000"/>
                      </a:ext>
                    </a:extLst>
                  </a:tr>
                  <a:tr h="3949726">
                    <a:tc>
                      <a:txBody>
                        <a:bodyPr/>
                        <a:lstStyle/>
                        <a:p>
                          <a:pPr algn="ctr">
                            <a:lnSpc>
                              <a:spcPct val="100000"/>
                            </a:lnSpc>
                            <a:buFontTx/>
                            <a:buNone/>
                          </a:pPr>
                          <a:r>
                            <a:rPr lang="en-GB" sz="2100" b="0" kern="1200" baseline="0" dirty="0">
                              <a:solidFill>
                                <a:schemeClr val="dk1"/>
                              </a:solidFill>
                              <a:latin typeface="Arial" pitchFamily="34" charset="0"/>
                              <a:ea typeface="+mn-ea"/>
                              <a:cs typeface="Arial" pitchFamily="34" charset="0"/>
                            </a:rPr>
                            <a:t>C2</a:t>
                          </a:r>
                        </a:p>
                      </a:txBody>
                      <a:tcPr marT="45727" marB="45727" vert="vert">
                        <a:solidFill>
                          <a:srgbClr val="FF0000"/>
                        </a:solidFill>
                      </a:tcPr>
                    </a:tc>
                    <a:tc>
                      <a:txBody>
                        <a:bodyPr/>
                        <a:lstStyle/>
                        <a:p>
                          <a:pPr marL="285750" indent="-285750" algn="just">
                            <a:lnSpc>
                              <a:spcPct val="150000"/>
                            </a:lnSpc>
                            <a:buFont typeface="Wingdings" panose="05000000000000000000"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[Understand and use the coordinate geometry of the circle including using the equation of a circle in the form</a:t>
                          </a:r>
                          <a14:m>
                            <m:oMath xmlns:m="http://schemas.openxmlformats.org/officeDocument/2006/math">
                              <m:r>
                                <a:rPr lang="en-GB" sz="1400" b="1" i="1" kern="1200" baseline="0" smtClean="0">
                                  <a:solidFill>
                                    <a:schemeClr val="dk1"/>
                                  </a:solidFill>
                                  <a:effectLst/>
                                  <a:latin typeface="Cambria Math"/>
                                  <a:ea typeface="+mn-ea"/>
                                  <a:cs typeface="Arial" panose="020B0604020202020204" pitchFamily="34" charset="0"/>
                                </a:rPr>
                                <m:t>(</m:t>
                              </m:r>
                              <m:r>
                                <a:rPr lang="en-GB" sz="1400" b="1" i="1" kern="1200" baseline="0" smtClean="0">
                                  <a:solidFill>
                                    <a:schemeClr val="dk1"/>
                                  </a:solidFill>
                                  <a:effectLst/>
                                  <a:latin typeface="Cambria Math"/>
                                  <a:ea typeface="+mn-ea"/>
                                  <a:cs typeface="Arial" panose="020B0604020202020204" pitchFamily="34" charset="0"/>
                                </a:rPr>
                                <m:t>𝒙</m:t>
                              </m:r>
                              <m:r>
                                <a:rPr lang="en-GB" sz="1400" b="1" i="1" kern="1200" baseline="0" smtClean="0">
                                  <a:solidFill>
                                    <a:schemeClr val="dk1"/>
                                  </a:solidFill>
                                  <a:effectLst/>
                                  <a:latin typeface="Cambria Math"/>
                                  <a:ea typeface="+mn-ea"/>
                                  <a:cs typeface="Arial" panose="020B0604020202020204" pitchFamily="34" charset="0"/>
                                </a:rPr>
                                <m:t>−</m:t>
                              </m:r>
                              <m:sSup>
                                <m:sSupPr>
                                  <m:ctrlPr>
                                    <a:rPr lang="en-GB" sz="1400" b="1" i="1" kern="1200" baseline="0" smtClean="0">
                                      <a:solidFill>
                                        <a:schemeClr val="dk1"/>
                                      </a:solidFill>
                                      <a:effectLst/>
                                      <a:latin typeface="Cambria Math" panose="02040503050406030204" pitchFamily="18" charset="0"/>
                                      <a:ea typeface="+mn-ea"/>
                                      <a:cs typeface="Arial" panose="020B0604020202020204" pitchFamily="34" charset="0"/>
                                    </a:rPr>
                                  </m:ctrlPr>
                                </m:sSupPr>
                                <m:e>
                                  <m:r>
                                    <a:rPr lang="en-GB" sz="1400" b="1" i="1" kern="1200" baseline="0" smtClean="0">
                                      <a:solidFill>
                                        <a:schemeClr val="dk1"/>
                                      </a:solidFill>
                                      <a:effectLst/>
                                      <a:latin typeface="Cambria Math"/>
                                      <a:ea typeface="+mn-ea"/>
                                      <a:cs typeface="Arial" panose="020B0604020202020204" pitchFamily="34" charset="0"/>
                                    </a:rPr>
                                    <m:t>𝒂</m:t>
                                  </m:r>
                                  <m:r>
                                    <a:rPr lang="en-GB" sz="1400" b="1" i="1" kern="1200" baseline="0" smtClean="0">
                                      <a:solidFill>
                                        <a:schemeClr val="dk1"/>
                                      </a:solidFill>
                                      <a:effectLst/>
                                      <a:latin typeface="Cambria Math"/>
                                      <a:ea typeface="+mn-ea"/>
                                      <a:cs typeface="Arial" panose="020B0604020202020204" pitchFamily="34" charset="0"/>
                                    </a:rPr>
                                    <m:t>)</m:t>
                                  </m:r>
                                </m:e>
                                <m:sup>
                                  <m:r>
                                    <a:rPr lang="en-GB" sz="1400" b="1" i="1" kern="1200" baseline="0" smtClean="0">
                                      <a:solidFill>
                                        <a:schemeClr val="dk1"/>
                                      </a:solidFill>
                                      <a:effectLst/>
                                      <a:latin typeface="Cambria Math"/>
                                      <a:ea typeface="+mn-ea"/>
                                      <a:cs typeface="Arial" panose="020B0604020202020204" pitchFamily="34" charset="0"/>
                                    </a:rPr>
                                    <m:t>𝟐</m:t>
                                  </m:r>
                                </m:sup>
                              </m:sSup>
                              <m:r>
                                <a:rPr lang="en-GB" sz="1400" b="1" i="1" kern="1200" baseline="0" smtClean="0">
                                  <a:solidFill>
                                    <a:schemeClr val="dk1"/>
                                  </a:solidFill>
                                  <a:effectLst/>
                                  <a:latin typeface="Cambria Math"/>
                                  <a:ea typeface="+mn-ea"/>
                                  <a:cs typeface="Arial" panose="020B0604020202020204" pitchFamily="34" charset="0"/>
                                </a:rPr>
                                <m:t>+(</m:t>
                              </m:r>
                              <m:r>
                                <a:rPr lang="en-GB" sz="1400" b="1" i="1" kern="1200" baseline="0" smtClean="0">
                                  <a:solidFill>
                                    <a:schemeClr val="dk1"/>
                                  </a:solidFill>
                                  <a:effectLst/>
                                  <a:latin typeface="Cambria Math"/>
                                  <a:ea typeface="+mn-ea"/>
                                  <a:cs typeface="Arial" panose="020B0604020202020204" pitchFamily="34" charset="0"/>
                                </a:rPr>
                                <m:t>𝒚</m:t>
                              </m:r>
                              <m:r>
                                <a:rPr lang="en-GB" sz="1400" b="1" i="1" kern="1200" baseline="0" smtClean="0">
                                  <a:solidFill>
                                    <a:schemeClr val="dk1"/>
                                  </a:solidFill>
                                  <a:effectLst/>
                                  <a:latin typeface="Cambria Math"/>
                                  <a:ea typeface="+mn-ea"/>
                                  <a:cs typeface="Arial" panose="020B0604020202020204" pitchFamily="34" charset="0"/>
                                </a:rPr>
                                <m:t>−</m:t>
                              </m:r>
                              <m:sSup>
                                <m:sSupPr>
                                  <m:ctrlPr>
                                    <a:rPr lang="en-GB" sz="1400" b="1" i="1" kern="1200" baseline="0" smtClean="0">
                                      <a:solidFill>
                                        <a:schemeClr val="dk1"/>
                                      </a:solidFill>
                                      <a:effectLst/>
                                      <a:latin typeface="Cambria Math" panose="02040503050406030204" pitchFamily="18" charset="0"/>
                                      <a:ea typeface="+mn-ea"/>
                                      <a:cs typeface="Arial" panose="020B0604020202020204" pitchFamily="34" charset="0"/>
                                    </a:rPr>
                                  </m:ctrlPr>
                                </m:sSupPr>
                                <m:e>
                                  <m:r>
                                    <a:rPr lang="en-GB" sz="1400" b="1" i="1" kern="1200" baseline="0" smtClean="0">
                                      <a:solidFill>
                                        <a:schemeClr val="dk1"/>
                                      </a:solidFill>
                                      <a:effectLst/>
                                      <a:latin typeface="Cambria Math"/>
                                      <a:ea typeface="+mn-ea"/>
                                      <a:cs typeface="Arial" panose="020B0604020202020204" pitchFamily="34" charset="0"/>
                                    </a:rPr>
                                    <m:t>𝒃</m:t>
                                  </m:r>
                                  <m:r>
                                    <a:rPr lang="en-GB" sz="1400" b="1" i="1" kern="1200" baseline="0" smtClean="0">
                                      <a:solidFill>
                                        <a:schemeClr val="dk1"/>
                                      </a:solidFill>
                                      <a:effectLst/>
                                      <a:latin typeface="Cambria Math"/>
                                      <a:ea typeface="+mn-ea"/>
                                      <a:cs typeface="Arial" panose="020B0604020202020204" pitchFamily="34" charset="0"/>
                                    </a:rPr>
                                    <m:t>)</m:t>
                                  </m:r>
                                </m:e>
                                <m:sup>
                                  <m:r>
                                    <a:rPr lang="en-GB" sz="1400" b="1" i="1" kern="1200" baseline="0" smtClean="0">
                                      <a:solidFill>
                                        <a:schemeClr val="dk1"/>
                                      </a:solidFill>
                                      <a:effectLst/>
                                      <a:latin typeface="Cambria Math"/>
                                      <a:ea typeface="+mn-ea"/>
                                      <a:cs typeface="Arial" panose="020B0604020202020204" pitchFamily="34" charset="0"/>
                                    </a:rPr>
                                    <m:t>𝟐</m:t>
                                  </m:r>
                                </m:sup>
                              </m:sSup>
                              <m:r>
                                <a:rPr lang="en-GB" sz="1400" b="1" i="0" kern="1200" baseline="0" smtClean="0">
                                  <a:solidFill>
                                    <a:schemeClr val="dk1"/>
                                  </a:solidFill>
                                  <a:effectLst/>
                                  <a:latin typeface="Cambria Math"/>
                                  <a:ea typeface="+mn-ea"/>
                                  <a:cs typeface="Arial" panose="020B0604020202020204" pitchFamily="34" charset="0"/>
                                </a:rPr>
                                <m:t>=</m:t>
                              </m:r>
                              <m:sSup>
                                <m:sSupPr>
                                  <m:ctrlPr>
                                    <a:rPr lang="en-GB" sz="1400" b="1" i="1" kern="1200" baseline="0" smtClean="0">
                                      <a:solidFill>
                                        <a:schemeClr val="dk1"/>
                                      </a:solidFill>
                                      <a:effectLst/>
                                      <a:latin typeface="Cambria Math" panose="02040503050406030204" pitchFamily="18" charset="0"/>
                                      <a:ea typeface="+mn-ea"/>
                                      <a:cs typeface="Arial" panose="020B0604020202020204" pitchFamily="34" charset="0"/>
                                    </a:rPr>
                                  </m:ctrlPr>
                                </m:sSupPr>
                                <m:e>
                                  <m:r>
                                    <a:rPr lang="en-GB" sz="1400" b="1" i="1" kern="1200" baseline="0" smtClean="0">
                                      <a:solidFill>
                                        <a:schemeClr val="dk1"/>
                                      </a:solidFill>
                                      <a:effectLst/>
                                      <a:latin typeface="Cambria Math"/>
                                      <a:ea typeface="+mn-ea"/>
                                      <a:cs typeface="Arial" panose="020B0604020202020204" pitchFamily="34" charset="0"/>
                                    </a:rPr>
                                    <m:t>𝒓</m:t>
                                  </m:r>
                                </m:e>
                                <m:sup>
                                  <m:r>
                                    <a:rPr lang="en-GB" sz="1400" b="1" i="1" kern="1200" baseline="0" smtClean="0">
                                      <a:solidFill>
                                        <a:schemeClr val="dk1"/>
                                      </a:solidFill>
                                      <a:effectLst/>
                                      <a:latin typeface="Cambria Math"/>
                                      <a:ea typeface="+mn-ea"/>
                                      <a:cs typeface="Arial" panose="020B0604020202020204" pitchFamily="34" charset="0"/>
                                    </a:rPr>
                                    <m:t>𝟐</m:t>
                                  </m:r>
                                </m:sup>
                              </m:sSup>
                            </m:oMath>
                          </a14:m>
                          <a:r>
                            <a:rPr lang="en-GB" sz="1400" b="1" kern="1200" dirty="0">
                              <a:solidFill>
                                <a:schemeClr val="dk1"/>
                              </a:solidFill>
                              <a:effectLst/>
                              <a:latin typeface="Arial" panose="020B0604020202020204" pitchFamily="34" charset="0"/>
                              <a:ea typeface="+mn-ea"/>
                              <a:cs typeface="Arial" panose="020B0604020202020204" pitchFamily="34" charset="0"/>
                            </a:rPr>
                            <a:t>; completing the square to find the centre and radius of a circle; use of the following properties:</a:t>
                          </a:r>
                          <a:endParaRPr lang="en-GB" sz="1400" kern="1200" dirty="0">
                            <a:solidFill>
                              <a:schemeClr val="dk1"/>
                            </a:solidFill>
                            <a:effectLst/>
                            <a:latin typeface="Arial" panose="020B0604020202020204" pitchFamily="34" charset="0"/>
                            <a:ea typeface="+mn-ea"/>
                            <a:cs typeface="Arial" panose="020B0604020202020204" pitchFamily="34" charset="0"/>
                          </a:endParaRPr>
                        </a:p>
                        <a:p>
                          <a:pPr marL="573088" lvl="0" indent="-292100" algn="just" eaLnBrk="0" hangingPunct="0">
                            <a:lnSpc>
                              <a:spcPct val="150000"/>
                            </a:lnSpc>
                            <a:buFont typeface="Arial" panose="020B0604020202020204" pitchFamily="34" charset="0"/>
                            <a:buChar char="•"/>
                          </a:pPr>
                          <a:r>
                            <a:rPr lang="en-GB" sz="1400" b="1" kern="1200" dirty="0">
                              <a:solidFill>
                                <a:schemeClr val="dk1"/>
                              </a:solidFill>
                              <a:effectLst/>
                              <a:latin typeface="Arial" panose="020B0604020202020204" pitchFamily="34" charset="0"/>
                              <a:ea typeface="+mn-ea"/>
                              <a:cs typeface="Arial" panose="020B0604020202020204" pitchFamily="34" charset="0"/>
                            </a:rPr>
                            <a:t>the angle in a semicircle is a right angle</a:t>
                          </a:r>
                          <a:endParaRPr lang="en-GB" sz="1400" kern="1200" dirty="0">
                            <a:solidFill>
                              <a:schemeClr val="dk1"/>
                            </a:solidFill>
                            <a:effectLst/>
                            <a:latin typeface="Arial" panose="020B0604020202020204" pitchFamily="34" charset="0"/>
                            <a:ea typeface="+mn-ea"/>
                            <a:cs typeface="Arial" panose="020B0604020202020204" pitchFamily="34" charset="0"/>
                          </a:endParaRPr>
                        </a:p>
                        <a:p>
                          <a:pPr marL="573088" lvl="0" indent="-292100" algn="just" eaLnBrk="0" hangingPunct="0">
                            <a:lnSpc>
                              <a:spcPct val="150000"/>
                            </a:lnSpc>
                            <a:buFont typeface="Arial" panose="020B0604020202020204" pitchFamily="34" charset="0"/>
                            <a:buChar char="•"/>
                          </a:pPr>
                          <a:r>
                            <a:rPr lang="en-GB" sz="1400" b="1" kern="1200" dirty="0">
                              <a:solidFill>
                                <a:schemeClr val="dk1"/>
                              </a:solidFill>
                              <a:effectLst/>
                              <a:latin typeface="Arial" panose="020B0604020202020204" pitchFamily="34" charset="0"/>
                              <a:ea typeface="+mn-ea"/>
                              <a:cs typeface="Arial" panose="020B0604020202020204" pitchFamily="34" charset="0"/>
                            </a:rPr>
                            <a:t>the perpendicular from the centre to a chord bisects the chord</a:t>
                          </a:r>
                          <a:endParaRPr lang="en-GB" sz="1400" kern="1200" dirty="0">
                            <a:solidFill>
                              <a:schemeClr val="dk1"/>
                            </a:solidFill>
                            <a:effectLst/>
                            <a:latin typeface="Arial" panose="020B0604020202020204" pitchFamily="34" charset="0"/>
                            <a:ea typeface="+mn-ea"/>
                            <a:cs typeface="Arial" panose="020B0604020202020204" pitchFamily="34" charset="0"/>
                          </a:endParaRPr>
                        </a:p>
                        <a:p>
                          <a:pPr marL="573088" indent="-292100" algn="just">
                            <a:lnSpc>
                              <a:spcPct val="150000"/>
                            </a:lnSpc>
                            <a:buFont typeface="Arial" panose="020B0604020202020204" pitchFamily="34" charset="0"/>
                            <a:buChar char="•"/>
                          </a:pPr>
                          <a:r>
                            <a:rPr lang="en-GB" sz="1400" b="1" kern="1200" dirty="0">
                              <a:solidFill>
                                <a:schemeClr val="dk1"/>
                              </a:solidFill>
                              <a:effectLst/>
                              <a:latin typeface="Arial" panose="020B0604020202020204" pitchFamily="34" charset="0"/>
                              <a:ea typeface="+mn-ea"/>
                              <a:cs typeface="Arial" panose="020B0604020202020204" pitchFamily="34" charset="0"/>
                            </a:rPr>
                            <a:t>the radius of a circle at a given point on its circumference is perpendicular to the tangent to the circle at that point</a:t>
                          </a:r>
                          <a:endParaRPr lang="en-GB" sz="1400" b="0" kern="1200" dirty="0">
                            <a:solidFill>
                              <a:schemeClr val="dk1"/>
                            </a:solidFill>
                            <a:latin typeface="Arial" panose="020B0604020202020204" pitchFamily="34" charset="0"/>
                            <a:ea typeface="+mn-ea"/>
                            <a:cs typeface="Arial" panose="020B0604020202020204" pitchFamily="34" charset="0"/>
                          </a:endParaRPr>
                        </a:p>
                      </a:txBody>
                      <a:tcPr marT="45727" marB="45727"/>
                    </a:tc>
                    <a:tc>
                      <a:txBody>
                        <a:bodyPr/>
                        <a:lstStyle/>
                        <a:p>
                          <a:pPr marL="0" indent="0" algn="just">
                            <a:lnSpc>
                              <a:spcPct val="150000"/>
                            </a:lnSpc>
                            <a:buFont typeface="Wingdings" panose="05000000000000000000" pitchFamily="2" charset="2"/>
                            <a:buNone/>
                          </a:pPr>
                          <a:r>
                            <a:rPr lang="en-GB" sz="1600" b="0" kern="1200" dirty="0">
                              <a:solidFill>
                                <a:schemeClr val="dk1"/>
                              </a:solidFill>
                              <a:latin typeface="+mn-lt"/>
                              <a:ea typeface="+mn-ea"/>
                              <a:cs typeface="Arial" pitchFamily="34" charset="0"/>
                            </a:rPr>
                            <a:t>Chapter</a:t>
                          </a:r>
                          <a:r>
                            <a:rPr lang="en-GB" sz="1600" b="0" kern="1200" baseline="0" dirty="0">
                              <a:solidFill>
                                <a:schemeClr val="dk1"/>
                              </a:solidFill>
                              <a:latin typeface="+mn-lt"/>
                              <a:ea typeface="+mn-ea"/>
                              <a:cs typeface="Arial" pitchFamily="34" charset="0"/>
                            </a:rPr>
                            <a:t> 1.6 (also C1)</a:t>
                          </a:r>
                          <a:endParaRPr lang="en-GB" sz="1600" b="0" kern="1200" dirty="0">
                            <a:solidFill>
                              <a:schemeClr val="dk1"/>
                            </a:solidFill>
                            <a:latin typeface="+mn-lt"/>
                            <a:ea typeface="+mn-ea"/>
                            <a:cs typeface="Arial" pitchFamily="34" charset="0"/>
                          </a:endParaRPr>
                        </a:p>
                      </a:txBody>
                      <a:tcPr marT="45721" marB="45721"/>
                    </a:tc>
                    <a:extLst>
                      <a:ext uri="{0D108BD9-81ED-4DB2-BD59-A6C34878D82A}">
                        <a16:rowId xmlns:a16="http://schemas.microsoft.com/office/drawing/2014/main" val="10001"/>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xmlns="" xmlns:a14="http://schemas.microsoft.com/office/drawing/2010/main" val="4206168999"/>
                  </p:ext>
                </p:extLst>
              </p:nvPr>
            </p:nvGraphicFramePr>
            <p:xfrm>
              <a:off x="306140" y="1332359"/>
              <a:ext cx="9937104" cy="4423376"/>
            </p:xfrm>
            <a:graphic>
              <a:graphicData uri="http://schemas.openxmlformats.org/drawingml/2006/table">
                <a:tbl>
                  <a:tblPr firstRow="1" bandRow="1">
                    <a:tableStyleId>{073A0DAA-6AF3-43AB-8588-CEC1D06C72B9}</a:tableStyleId>
                  </a:tblPr>
                  <a:tblGrid>
                    <a:gridCol w="459399"/>
                    <a:gridCol w="5445257"/>
                    <a:gridCol w="4032448"/>
                  </a:tblGrid>
                  <a:tr h="473650">
                    <a:tc>
                      <a:txBody>
                        <a:bodyPr/>
                        <a:lstStyle/>
                        <a:p>
                          <a:pPr>
                            <a:lnSpc>
                              <a:spcPct val="150000"/>
                            </a:lnSpc>
                            <a:buFont typeface="Wingdings" pitchFamily="2" charset="2"/>
                            <a:buChar char="Ø"/>
                          </a:pPr>
                          <a:endParaRPr lang="en-GB" sz="1100" dirty="0">
                            <a:effectLst>
                              <a:outerShdw blurRad="38100" dist="38100" dir="2700000" algn="tl">
                                <a:srgbClr val="000000">
                                  <a:alpha val="43137"/>
                                </a:srgbClr>
                              </a:outerShdw>
                            </a:effectLst>
                            <a:latin typeface="Arial" pitchFamily="34" charset="0"/>
                            <a:cs typeface="Arial" pitchFamily="34" charset="0"/>
                          </a:endParaRPr>
                        </a:p>
                      </a:txBody>
                      <a:tcPr marT="45721" marB="45721" anchor="ctr"/>
                    </a:tc>
                    <a:tc>
                      <a:txBody>
                        <a:bodyPr/>
                        <a:lstStyle/>
                        <a:p>
                          <a:pPr>
                            <a:lnSpc>
                              <a:spcPct val="150000"/>
                            </a:lnSpc>
                            <a:buFont typeface="Wingdings" pitchFamily="2" charset="2"/>
                            <a:buNone/>
                          </a:pPr>
                          <a:r>
                            <a:rPr lang="en-GB" sz="1600" dirty="0" smtClean="0">
                              <a:effectLst>
                                <a:outerShdw blurRad="38100" dist="38100" dir="2700000" algn="tl">
                                  <a:srgbClr val="000000">
                                    <a:alpha val="43137"/>
                                  </a:srgbClr>
                                </a:outerShdw>
                              </a:effectLst>
                            </a:rPr>
                            <a:t>Specification</a:t>
                          </a:r>
                          <a:r>
                            <a:rPr lang="en-GB" sz="1600" baseline="0" dirty="0" smtClean="0">
                              <a:effectLst>
                                <a:outerShdw blurRad="38100" dist="38100" dir="2700000" algn="tl">
                                  <a:srgbClr val="000000">
                                    <a:alpha val="43137"/>
                                  </a:srgbClr>
                                </a:outerShdw>
                              </a:effectLst>
                            </a:rPr>
                            <a:t> content</a:t>
                          </a:r>
                          <a:r>
                            <a:rPr lang="en-GB" sz="1100" dirty="0" smtClean="0">
                              <a:effectLst>
                                <a:outerShdw blurRad="38100" dist="38100" dir="2700000" algn="tl">
                                  <a:srgbClr val="000000">
                                    <a:alpha val="43137"/>
                                  </a:srgbClr>
                                </a:outerShdw>
                              </a:effectLst>
                              <a:latin typeface="Arial" pitchFamily="34" charset="0"/>
                              <a:cs typeface="Arial" pitchFamily="34" charset="0"/>
                            </a:rPr>
                            <a:t>:</a:t>
                          </a:r>
                          <a:endParaRPr lang="en-GB" sz="1100" dirty="0">
                            <a:effectLst>
                              <a:outerShdw blurRad="38100" dist="38100" dir="2700000" algn="tl">
                                <a:srgbClr val="000000">
                                  <a:alpha val="43137"/>
                                </a:srgbClr>
                              </a:outerShdw>
                            </a:effectLst>
                            <a:latin typeface="Arial" pitchFamily="34" charset="0"/>
                            <a:cs typeface="Arial" pitchFamily="34" charset="0"/>
                          </a:endParaRPr>
                        </a:p>
                      </a:txBody>
                      <a:tcPr marT="45721" marB="45721" anchor="ctr"/>
                    </a:tc>
                    <a:tc>
                      <a:txBody>
                        <a:bodyPr/>
                        <a:lstStyle/>
                        <a:p>
                          <a:r>
                            <a:rPr lang="en-GB" sz="1600" dirty="0" smtClean="0">
                              <a:effectLst>
                                <a:outerShdw blurRad="38100" dist="38100" dir="2700000" algn="tl">
                                  <a:srgbClr val="000000">
                                    <a:alpha val="43137"/>
                                  </a:srgbClr>
                                </a:outerShdw>
                              </a:effectLst>
                            </a:rPr>
                            <a:t>Specification</a:t>
                          </a:r>
                          <a:r>
                            <a:rPr lang="en-GB" sz="1600" baseline="0" dirty="0" smtClean="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721" marB="45721" anchor="ctr"/>
                    </a:tc>
                  </a:tr>
                  <a:tr h="3949726">
                    <a:tc>
                      <a:txBody>
                        <a:bodyPr/>
                        <a:lstStyle/>
                        <a:p>
                          <a:pPr algn="ctr">
                            <a:lnSpc>
                              <a:spcPct val="100000"/>
                            </a:lnSpc>
                            <a:buFontTx/>
                            <a:buNone/>
                          </a:pPr>
                          <a:r>
                            <a:rPr lang="en-GB" sz="2100" b="0" kern="1200" baseline="0" dirty="0" smtClean="0">
                              <a:solidFill>
                                <a:schemeClr val="dk1"/>
                              </a:solidFill>
                              <a:latin typeface="Arial" pitchFamily="34" charset="0"/>
                              <a:ea typeface="+mn-ea"/>
                              <a:cs typeface="Arial" pitchFamily="34" charset="0"/>
                            </a:rPr>
                            <a:t>C2</a:t>
                          </a:r>
                        </a:p>
                      </a:txBody>
                      <a:tcPr marT="45727" marB="45727" vert="vert">
                        <a:solidFill>
                          <a:srgbClr val="FF0000"/>
                        </a:solidFill>
                      </a:tcPr>
                    </a:tc>
                    <a:tc>
                      <a:txBody>
                        <a:bodyPr/>
                        <a:lstStyle/>
                        <a:p>
                          <a:endParaRPr lang="en-US"/>
                        </a:p>
                      </a:txBody>
                      <a:tcPr marT="45727" marB="45727">
                        <a:blipFill rotWithShape="0">
                          <a:blip r:embed="rId2"/>
                          <a:stretch>
                            <a:fillRect l="-10515" t="-12173" r="-74497" b="-308"/>
                          </a:stretch>
                        </a:blipFill>
                      </a:tcPr>
                    </a:tc>
                    <a:tc>
                      <a:txBody>
                        <a:bodyPr/>
                        <a:lstStyle/>
                        <a:p>
                          <a:pPr marL="0" indent="0" algn="just">
                            <a:lnSpc>
                              <a:spcPct val="150000"/>
                            </a:lnSpc>
                            <a:buFont typeface="Wingdings" panose="05000000000000000000" pitchFamily="2" charset="2"/>
                            <a:buNone/>
                          </a:pPr>
                          <a:r>
                            <a:rPr lang="en-GB" sz="1600" b="0" kern="1200" dirty="0" smtClean="0">
                              <a:solidFill>
                                <a:schemeClr val="dk1"/>
                              </a:solidFill>
                              <a:latin typeface="+mn-lt"/>
                              <a:ea typeface="+mn-ea"/>
                              <a:cs typeface="Arial" pitchFamily="34" charset="0"/>
                            </a:rPr>
                            <a:t>Chapter</a:t>
                          </a:r>
                          <a:r>
                            <a:rPr lang="en-GB" sz="1600" b="0" kern="1200" baseline="0" dirty="0" smtClean="0">
                              <a:solidFill>
                                <a:schemeClr val="dk1"/>
                              </a:solidFill>
                              <a:latin typeface="+mn-lt"/>
                              <a:ea typeface="+mn-ea"/>
                              <a:cs typeface="Arial" pitchFamily="34" charset="0"/>
                            </a:rPr>
                            <a:t> 1.6 (also C1)</a:t>
                          </a:r>
                          <a:endParaRPr lang="en-GB" sz="1600" b="0" kern="1200" dirty="0" smtClean="0">
                            <a:solidFill>
                              <a:schemeClr val="dk1"/>
                            </a:solidFill>
                            <a:latin typeface="+mn-lt"/>
                            <a:ea typeface="+mn-ea"/>
                            <a:cs typeface="Arial" pitchFamily="34" charset="0"/>
                          </a:endParaRPr>
                        </a:p>
                      </a:txBody>
                      <a:tcPr marT="45721" marB="45721"/>
                    </a:tc>
                  </a:tr>
                </a:tbl>
              </a:graphicData>
            </a:graphic>
          </p:graphicFrame>
        </mc:Fallback>
      </mc:AlternateContent>
      <p:sp>
        <p:nvSpPr>
          <p:cNvPr id="26626" name="TextBox 3"/>
          <p:cNvSpPr txBox="1">
            <a:spLocks noChangeArrowheads="1"/>
          </p:cNvSpPr>
          <p:nvPr/>
        </p:nvSpPr>
        <p:spPr bwMode="auto">
          <a:xfrm>
            <a:off x="306388" y="598488"/>
            <a:ext cx="4972836" cy="369332"/>
          </a:xfrm>
          <a:prstGeom prst="rect">
            <a:avLst/>
          </a:prstGeom>
          <a:noFill/>
          <a:ln w="9525">
            <a:noFill/>
            <a:miter lim="800000"/>
            <a:headEnd/>
            <a:tailEnd/>
          </a:ln>
        </p:spPr>
        <p:txBody>
          <a:bodyPr wrap="none">
            <a:spAutoFit/>
          </a:bodyPr>
          <a:lstStyle/>
          <a:p>
            <a:r>
              <a:rPr lang="en-GB" sz="1800" b="1" dirty="0">
                <a:latin typeface="Verdana" pitchFamily="34" charset="0"/>
              </a:rPr>
              <a:t>Straight Lines &amp; Circles (slide 2 of 2)</a:t>
            </a:r>
          </a:p>
        </p:txBody>
      </p:sp>
      <p:sp>
        <p:nvSpPr>
          <p:cNvPr id="21" name="Right Arrow 20">
            <a:hlinkClick r:id="rId3" action="ppaction://hlinksldjump"/>
          </p:cNvPr>
          <p:cNvSpPr/>
          <p:nvPr/>
        </p:nvSpPr>
        <p:spPr>
          <a:xfrm>
            <a:off x="8132763" y="6853238"/>
            <a:ext cx="1285875" cy="708025"/>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3703720033"/>
                  </p:ext>
                </p:extLst>
              </p:nvPr>
            </p:nvGraphicFramePr>
            <p:xfrm>
              <a:off x="378148" y="1375544"/>
              <a:ext cx="9865096" cy="2021037"/>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400648">
                      <a:extLst>
                        <a:ext uri="{9D8B030D-6E8A-4147-A177-3AD203B41FA5}">
                          <a16:colId xmlns:a16="http://schemas.microsoft.com/office/drawing/2014/main" val="20001"/>
                        </a:ext>
                      </a:extLst>
                    </a:gridCol>
                    <a:gridCol w="4032448">
                      <a:extLst>
                        <a:ext uri="{9D8B030D-6E8A-4147-A177-3AD203B41FA5}">
                          <a16:colId xmlns:a16="http://schemas.microsoft.com/office/drawing/2014/main" val="20002"/>
                        </a:ext>
                      </a:extLst>
                    </a:gridCol>
                  </a:tblGrid>
                  <a:tr h="509030">
                    <a:tc>
                      <a:txBody>
                        <a:bodyPr/>
                        <a:lstStyle/>
                        <a:p>
                          <a:endParaRPr lang="en-GB" sz="1600" dirty="0">
                            <a:effectLst>
                              <a:outerShdw blurRad="38100" dist="38100" dir="2700000" algn="tl">
                                <a:srgbClr val="000000">
                                  <a:alpha val="43137"/>
                                </a:srgbClr>
                              </a:outerShdw>
                            </a:effectLst>
                            <a:latin typeface="Verdana" pitchFamily="34" charset="0"/>
                          </a:endParaRPr>
                        </a:p>
                      </a:txBody>
                      <a:tcPr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content</a:t>
                          </a:r>
                          <a:r>
                            <a:rPr lang="en-GB" sz="1600" dirty="0">
                              <a:effectLst>
                                <a:outerShdw blurRad="38100" dist="38100" dir="2700000" algn="tl">
                                  <a:srgbClr val="000000">
                                    <a:alpha val="43137"/>
                                  </a:srgbClr>
                                </a:outerShdw>
                              </a:effectLst>
                            </a:rPr>
                            <a:t>:</a:t>
                          </a:r>
                          <a:endParaRPr lang="en-GB" sz="1600" dirty="0">
                            <a:effectLst>
                              <a:outerShdw blurRad="38100" dist="38100" dir="2700000" algn="tl">
                                <a:srgbClr val="000000">
                                  <a:alpha val="43137"/>
                                </a:srgbClr>
                              </a:outerShdw>
                            </a:effectLst>
                            <a:latin typeface="Verdana" pitchFamily="34" charset="0"/>
                          </a:endParaRPr>
                        </a:p>
                      </a:txBody>
                      <a:tcPr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anchor="ctr"/>
                    </a:tc>
                    <a:extLst>
                      <a:ext uri="{0D108BD9-81ED-4DB2-BD59-A6C34878D82A}">
                        <a16:rowId xmlns:a16="http://schemas.microsoft.com/office/drawing/2014/main" val="10000"/>
                      </a:ext>
                    </a:extLst>
                  </a:tr>
                  <a:tr h="1512007">
                    <a:tc>
                      <a:txBody>
                        <a:bodyPr/>
                        <a:lstStyle/>
                        <a:p>
                          <a:pPr algn="ctr">
                            <a:lnSpc>
                              <a:spcPct val="100000"/>
                            </a:lnSpc>
                            <a:buFont typeface="Wingdings" pitchFamily="2" charset="2"/>
                            <a:buNone/>
                          </a:pPr>
                          <a:r>
                            <a:rPr lang="en-GB" sz="2100" b="0" kern="1200" dirty="0">
                              <a:solidFill>
                                <a:schemeClr val="dk1"/>
                              </a:solidFill>
                              <a:latin typeface="Arial" pitchFamily="34" charset="0"/>
                              <a:ea typeface="+mn-ea"/>
                              <a:cs typeface="Arial" pitchFamily="34" charset="0"/>
                            </a:rPr>
                            <a:t>D1</a:t>
                          </a:r>
                        </a:p>
                      </a:txBody>
                      <a:tcPr marT="45723" marB="45723" vert="vert">
                        <a:solidFill>
                          <a:srgbClr val="FF9900"/>
                        </a:solidFill>
                      </a:tcPr>
                    </a:tc>
                    <a:tc>
                      <a:txBody>
                        <a:bodyPr/>
                        <a:lstStyle/>
                        <a:p>
                          <a:pPr marL="285750" indent="-285750" algn="just" eaLnBrk="0" hangingPunct="0">
                            <a:lnSpc>
                              <a:spcPct val="150000"/>
                            </a:lnSpc>
                            <a:buFont typeface="Wingdings" panose="05000000000000000000"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[Understand and use the binomial expansion of   </a:t>
                          </a:r>
                          <a14:m>
                            <m:oMath xmlns:m="http://schemas.openxmlformats.org/officeDocument/2006/math">
                              <m:r>
                                <a:rPr lang="en-GB" sz="1400" b="1" i="1" kern="1200" smtClean="0">
                                  <a:solidFill>
                                    <a:schemeClr val="dk1"/>
                                  </a:solidFill>
                                  <a:effectLst/>
                                  <a:latin typeface="Cambria Math"/>
                                  <a:ea typeface="+mn-ea"/>
                                  <a:cs typeface="Arial" panose="020B0604020202020204" pitchFamily="34" charset="0"/>
                                </a:rPr>
                                <m:t>(</m:t>
                              </m:r>
                              <m:r>
                                <a:rPr lang="en-GB" sz="1400" b="1" i="1" kern="1200" smtClean="0">
                                  <a:solidFill>
                                    <a:schemeClr val="dk1"/>
                                  </a:solidFill>
                                  <a:effectLst/>
                                  <a:latin typeface="Cambria Math"/>
                                  <a:ea typeface="+mn-ea"/>
                                  <a:cs typeface="Arial" panose="020B0604020202020204" pitchFamily="34" charset="0"/>
                                </a:rPr>
                                <m:t>𝒂</m:t>
                              </m:r>
                              <m:r>
                                <a:rPr lang="en-GB" sz="1400" b="1" i="1" kern="1200" smtClean="0">
                                  <a:solidFill>
                                    <a:schemeClr val="dk1"/>
                                  </a:solidFill>
                                  <a:effectLst/>
                                  <a:latin typeface="Cambria Math"/>
                                  <a:ea typeface="+mn-ea"/>
                                  <a:cs typeface="Arial" panose="020B0604020202020204" pitchFamily="34" charset="0"/>
                                </a:rPr>
                                <m:t>+</m:t>
                              </m:r>
                              <m:r>
                                <a:rPr lang="en-GB" sz="1400" b="1" i="1" kern="1200" smtClean="0">
                                  <a:solidFill>
                                    <a:schemeClr val="dk1"/>
                                  </a:solidFill>
                                  <a:effectLst/>
                                  <a:latin typeface="Cambria Math"/>
                                  <a:ea typeface="+mn-ea"/>
                                  <a:cs typeface="Arial" panose="020B0604020202020204" pitchFamily="34" charset="0"/>
                                </a:rPr>
                                <m:t>𝒃</m:t>
                              </m:r>
                              <m:sSup>
                                <m:sSupPr>
                                  <m:ctrlPr>
                                    <a:rPr lang="en-GB" sz="1400" b="1" i="1" kern="1200" smtClean="0">
                                      <a:solidFill>
                                        <a:schemeClr val="dk1"/>
                                      </a:solidFill>
                                      <a:effectLst/>
                                      <a:latin typeface="Cambria Math" panose="02040503050406030204" pitchFamily="18" charset="0"/>
                                      <a:ea typeface="+mn-ea"/>
                                      <a:cs typeface="Arial" panose="020B0604020202020204" pitchFamily="34" charset="0"/>
                                    </a:rPr>
                                  </m:ctrlPr>
                                </m:sSupPr>
                                <m:e>
                                  <m:r>
                                    <a:rPr lang="en-GB" sz="1400" b="1" i="1" kern="1200" smtClean="0">
                                      <a:solidFill>
                                        <a:schemeClr val="dk1"/>
                                      </a:solidFill>
                                      <a:effectLst/>
                                      <a:latin typeface="Cambria Math"/>
                                      <a:ea typeface="+mn-ea"/>
                                      <a:cs typeface="Arial" panose="020B0604020202020204" pitchFamily="34" charset="0"/>
                                    </a:rPr>
                                    <m:t>𝒙</m:t>
                                  </m:r>
                                  <m:r>
                                    <a:rPr lang="en-GB" sz="1400" b="1" i="1" kern="1200" smtClean="0">
                                      <a:solidFill>
                                        <a:schemeClr val="dk1"/>
                                      </a:solidFill>
                                      <a:effectLst/>
                                      <a:latin typeface="Cambria Math"/>
                                      <a:ea typeface="+mn-ea"/>
                                      <a:cs typeface="Arial" panose="020B0604020202020204" pitchFamily="34" charset="0"/>
                                    </a:rPr>
                                    <m:t>)</m:t>
                                  </m:r>
                                </m:e>
                                <m:sup>
                                  <m:r>
                                    <a:rPr lang="en-GB" sz="1400" b="1" i="1" kern="1200" smtClean="0">
                                      <a:solidFill>
                                        <a:schemeClr val="dk1"/>
                                      </a:solidFill>
                                      <a:effectLst/>
                                      <a:latin typeface="Cambria Math"/>
                                      <a:ea typeface="+mn-ea"/>
                                      <a:cs typeface="Arial" panose="020B0604020202020204" pitchFamily="34" charset="0"/>
                                    </a:rPr>
                                    <m:t>𝒏</m:t>
                                  </m:r>
                                </m:sup>
                              </m:sSup>
                            </m:oMath>
                          </a14:m>
                          <a:r>
                            <a:rPr lang="en-GB" sz="1400" b="1" kern="1200" dirty="0">
                              <a:solidFill>
                                <a:schemeClr val="dk1"/>
                              </a:solidFill>
                              <a:effectLst/>
                              <a:latin typeface="Arial" panose="020B0604020202020204" pitchFamily="34" charset="0"/>
                              <a:ea typeface="+mn-ea"/>
                              <a:cs typeface="Arial" panose="020B0604020202020204" pitchFamily="34" charset="0"/>
                            </a:rPr>
                            <a:t> for positive integer </a:t>
                          </a:r>
                          <a14:m>
                            <m:oMath xmlns:m="http://schemas.openxmlformats.org/officeDocument/2006/math">
                              <m:r>
                                <a:rPr lang="en-GB" sz="1400" b="1" i="1" kern="1200" smtClean="0">
                                  <a:solidFill>
                                    <a:schemeClr val="dk1"/>
                                  </a:solidFill>
                                  <a:effectLst/>
                                  <a:latin typeface="Cambria Math"/>
                                  <a:ea typeface="+mn-ea"/>
                                  <a:cs typeface="Arial" panose="020B0604020202020204" pitchFamily="34" charset="0"/>
                                </a:rPr>
                                <m:t>𝒏</m:t>
                              </m:r>
                            </m:oMath>
                          </a14:m>
                          <a:r>
                            <a:rPr lang="en-GB" sz="1400" b="1" kern="1200" dirty="0">
                              <a:solidFill>
                                <a:schemeClr val="dk1"/>
                              </a:solidFill>
                              <a:effectLst/>
                              <a:latin typeface="Arial" panose="020B0604020202020204" pitchFamily="34" charset="0"/>
                              <a:ea typeface="+mn-ea"/>
                              <a:cs typeface="Arial" panose="020B0604020202020204" pitchFamily="34" charset="0"/>
                            </a:rPr>
                            <a:t> ; the notations </a:t>
                          </a:r>
                          <a14:m>
                            <m:oMath xmlns:m="http://schemas.openxmlformats.org/officeDocument/2006/math">
                              <m:r>
                                <a:rPr lang="en-GB" sz="1400" b="1" i="1" kern="1200" smtClean="0">
                                  <a:solidFill>
                                    <a:schemeClr val="dk1"/>
                                  </a:solidFill>
                                  <a:effectLst/>
                                  <a:latin typeface="Cambria Math"/>
                                  <a:ea typeface="+mn-ea"/>
                                  <a:cs typeface="Arial" panose="020B0604020202020204" pitchFamily="34" charset="0"/>
                                </a:rPr>
                                <m:t>𝒏</m:t>
                              </m:r>
                              <m:r>
                                <a:rPr lang="en-GB" sz="1400" b="1" i="1" kern="1200" smtClean="0">
                                  <a:solidFill>
                                    <a:schemeClr val="dk1"/>
                                  </a:solidFill>
                                  <a:effectLst/>
                                  <a:latin typeface="Cambria Math"/>
                                  <a:ea typeface="+mn-ea"/>
                                  <a:cs typeface="Arial" panose="020B0604020202020204" pitchFamily="34" charset="0"/>
                                </a:rPr>
                                <m:t>!</m:t>
                              </m:r>
                            </m:oMath>
                          </a14:m>
                          <a:r>
                            <a:rPr lang="en-GB" sz="1400" b="1" kern="1200" dirty="0">
                              <a:solidFill>
                                <a:schemeClr val="dk1"/>
                              </a:solidFill>
                              <a:effectLst/>
                              <a:latin typeface="Arial" panose="020B0604020202020204" pitchFamily="34" charset="0"/>
                              <a:ea typeface="+mn-ea"/>
                              <a:cs typeface="Arial" panose="020B0604020202020204" pitchFamily="34" charset="0"/>
                            </a:rPr>
                            <a:t> and</a:t>
                          </a:r>
                          <a14:m>
                            <m:oMath xmlns:m="http://schemas.openxmlformats.org/officeDocument/2006/math">
                              <m:r>
                                <a:rPr lang="en-GB" sz="1400" b="1" i="1" kern="1200" baseline="0" smtClean="0">
                                  <a:solidFill>
                                    <a:schemeClr val="dk1"/>
                                  </a:solidFill>
                                  <a:effectLst/>
                                  <a:latin typeface="Cambria Math"/>
                                  <a:ea typeface="+mn-ea"/>
                                  <a:cs typeface="Arial" panose="020B0604020202020204" pitchFamily="34" charset="0"/>
                                </a:rPr>
                                <m:t>𝒏</m:t>
                              </m:r>
                            </m:oMath>
                          </a14:m>
                          <a:r>
                            <a:rPr lang="en-GB" sz="1400" b="1" kern="1200" dirty="0">
                              <a:solidFill>
                                <a:schemeClr val="dk1"/>
                              </a:solidFill>
                              <a:effectLst/>
                              <a:latin typeface="Arial" panose="020B0604020202020204" pitchFamily="34" charset="0"/>
                              <a:ea typeface="+mn-ea"/>
                              <a:cs typeface="Arial" panose="020B0604020202020204" pitchFamily="34" charset="0"/>
                            </a:rPr>
                            <a:t>C</a:t>
                          </a:r>
                          <a14:m>
                            <m:oMath xmlns:m="http://schemas.openxmlformats.org/officeDocument/2006/math">
                              <m:r>
                                <a:rPr lang="en-GB" sz="1400" b="1" i="1" kern="1200" dirty="0" smtClean="0">
                                  <a:solidFill>
                                    <a:schemeClr val="dk1"/>
                                  </a:solidFill>
                                  <a:effectLst/>
                                  <a:latin typeface="Cambria Math"/>
                                  <a:ea typeface="+mn-ea"/>
                                  <a:cs typeface="Arial" panose="020B0604020202020204" pitchFamily="34" charset="0"/>
                                </a:rPr>
                                <m:t>𝒓</m:t>
                              </m:r>
                            </m:oMath>
                          </a14:m>
                          <a:r>
                            <a:rPr lang="en-GB" sz="1400" b="1" kern="1200" dirty="0">
                              <a:solidFill>
                                <a:schemeClr val="dk1"/>
                              </a:solidFill>
                              <a:effectLst/>
                              <a:latin typeface="Arial" panose="020B0604020202020204" pitchFamily="34" charset="0"/>
                              <a:ea typeface="+mn-ea"/>
                              <a:cs typeface="Arial" panose="020B0604020202020204" pitchFamily="34" charset="0"/>
                            </a:rPr>
                            <a:t> ; link to binomial probabilities]</a:t>
                          </a:r>
                          <a:endParaRPr lang="en-GB" sz="1400" kern="1200" dirty="0">
                            <a:solidFill>
                              <a:schemeClr val="dk1"/>
                            </a:solidFill>
                            <a:effectLst/>
                            <a:latin typeface="Arial" panose="020B0604020202020204" pitchFamily="34" charset="0"/>
                            <a:ea typeface="+mn-ea"/>
                            <a:cs typeface="Arial" panose="020B0604020202020204" pitchFamily="34" charset="0"/>
                          </a:endParaRPr>
                        </a:p>
                      </a:txBody>
                      <a:tcPr marT="45723" marB="45723"/>
                    </a:tc>
                    <a:tc>
                      <a:txBody>
                        <a:bodyPr/>
                        <a:lstStyle/>
                        <a:p>
                          <a:pPr marL="285750" marR="0" indent="-285750" algn="l" defTabSz="914400" rtl="0" eaLnBrk="1" fontAlgn="auto" latinLnBrk="0" hangingPunct="1">
                            <a:lnSpc>
                              <a:spcPct val="150000"/>
                            </a:lnSpc>
                            <a:spcBef>
                              <a:spcPts val="0"/>
                            </a:spcBef>
                            <a:spcAft>
                              <a:spcPts val="0"/>
                            </a:spcAft>
                            <a:buClrTx/>
                            <a:buSzTx/>
                            <a:buFont typeface="Wingdings" pitchFamily="2" charset="2"/>
                            <a:buChar char="Ø"/>
                            <a:tabLst/>
                            <a:defRPr/>
                          </a:pPr>
                          <a:r>
                            <a:rPr lang="en-GB" sz="1400" b="0" kern="1200" dirty="0">
                              <a:solidFill>
                                <a:schemeClr val="dk1"/>
                              </a:solidFill>
                              <a:latin typeface="+mn-lt"/>
                              <a:ea typeface="+mn-ea"/>
                              <a:cs typeface="Arial" pitchFamily="34" charset="0"/>
                            </a:rPr>
                            <a:t>Chapter</a:t>
                          </a:r>
                          <a:r>
                            <a:rPr lang="en-GB" sz="1400" b="0" kern="1200" baseline="0" dirty="0">
                              <a:solidFill>
                                <a:schemeClr val="dk1"/>
                              </a:solidFill>
                              <a:latin typeface="+mn-lt"/>
                              <a:ea typeface="+mn-ea"/>
                              <a:cs typeface="Arial" pitchFamily="34" charset="0"/>
                            </a:rPr>
                            <a:t> 2.2</a:t>
                          </a:r>
                          <a:endParaRPr lang="en-GB" sz="1400" b="0" kern="1200" baseline="0" dirty="0">
                            <a:solidFill>
                              <a:schemeClr val="dk1"/>
                            </a:solidFill>
                            <a:latin typeface="Arial" panose="020B0604020202020204" pitchFamily="34" charset="0"/>
                            <a:ea typeface="+mn-ea"/>
                            <a:cs typeface="Arial" panose="020B0604020202020204" pitchFamily="34" charset="0"/>
                          </a:endParaRPr>
                        </a:p>
                        <a:p>
                          <a:pPr marL="285750" indent="-285750" algn="l" defTabSz="914400" rtl="0" eaLnBrk="1" latinLnBrk="0" hangingPunct="1">
                            <a:lnSpc>
                              <a:spcPct val="150000"/>
                            </a:lnSpc>
                            <a:buFont typeface="Wingdings" pitchFamily="2" charset="2"/>
                            <a:buChar char="Ø"/>
                          </a:pPr>
                          <a:r>
                            <a:rPr lang="en-GB" sz="1400" b="0" kern="1200" baseline="0" dirty="0">
                              <a:solidFill>
                                <a:schemeClr val="dk1"/>
                              </a:solidFill>
                              <a:latin typeface="Arial" panose="020B0604020202020204" pitchFamily="34" charset="0"/>
                              <a:ea typeface="+mn-ea"/>
                              <a:cs typeface="Arial" panose="020B0604020202020204" pitchFamily="34" charset="0"/>
                            </a:rPr>
                            <a:t>The binomial expansion for any rational </a:t>
                          </a:r>
                          <a14:m>
                            <m:oMath xmlns:m="http://schemas.openxmlformats.org/officeDocument/2006/math">
                              <m:r>
                                <a:rPr lang="en-GB" sz="1400" b="0" i="1" kern="1200" baseline="0" smtClean="0">
                                  <a:solidFill>
                                    <a:schemeClr val="dk1"/>
                                  </a:solidFill>
                                  <a:latin typeface="Cambria Math"/>
                                  <a:ea typeface="+mn-ea"/>
                                  <a:cs typeface="Arial" panose="020B0604020202020204" pitchFamily="34" charset="0"/>
                                </a:rPr>
                                <m:t>𝑛</m:t>
                              </m:r>
                              <m:r>
                                <a:rPr lang="en-GB" sz="1400" b="0" i="1" kern="1200" baseline="0" smtClean="0">
                                  <a:solidFill>
                                    <a:schemeClr val="dk1"/>
                                  </a:solidFill>
                                  <a:latin typeface="Cambria Math"/>
                                  <a:ea typeface="+mn-ea"/>
                                  <a:cs typeface="Arial" panose="020B0604020202020204" pitchFamily="34" charset="0"/>
                                </a:rPr>
                                <m:t> </m:t>
                              </m:r>
                            </m:oMath>
                          </a14:m>
                          <a:r>
                            <a:rPr lang="en-GB" sz="1400" b="0" i="0" u="none" kern="1200" baseline="0" dirty="0">
                              <a:solidFill>
                                <a:schemeClr val="dk1"/>
                              </a:solidFill>
                              <a:latin typeface="Arial" panose="020B0604020202020204" pitchFamily="34" charset="0"/>
                              <a:ea typeface="+mn-ea"/>
                              <a:cs typeface="Arial" panose="020B0604020202020204" pitchFamily="34" charset="0"/>
                            </a:rPr>
                            <a:t>will be covered in </a:t>
                          </a:r>
                          <a:r>
                            <a:rPr lang="en-GB" sz="1400" b="0" i="0" u="none" kern="1200" baseline="0" dirty="0">
                              <a:solidFill>
                                <a:schemeClr val="dk1"/>
                              </a:solidFill>
                              <a:latin typeface="Arial" panose="020B0604020202020204" pitchFamily="34" charset="0"/>
                              <a:ea typeface="+mn-ea"/>
                              <a:cs typeface="Arial" panose="020B0604020202020204" pitchFamily="34" charset="0"/>
                              <a:hlinkClick r:id="rId2" action="ppaction://hlinksldjump"/>
                            </a:rPr>
                            <a:t>year 13, Binomial Theorem, Sequences &amp; Series</a:t>
                          </a:r>
                          <a:endParaRPr lang="en-GB" sz="1400" b="0" i="1" u="none" kern="1200" baseline="0" dirty="0">
                            <a:solidFill>
                              <a:schemeClr val="dk1"/>
                            </a:solidFill>
                            <a:latin typeface="Arial" panose="020B0604020202020204" pitchFamily="34" charset="0"/>
                            <a:ea typeface="+mn-ea"/>
                            <a:cs typeface="Arial" panose="020B0604020202020204" pitchFamily="34" charset="0"/>
                          </a:endParaRPr>
                        </a:p>
                      </a:txBody>
                      <a:tcPr marT="45723" marB="45723"/>
                    </a:tc>
                    <a:extLst>
                      <a:ext uri="{0D108BD9-81ED-4DB2-BD59-A6C34878D82A}">
                        <a16:rowId xmlns:a16="http://schemas.microsoft.com/office/drawing/2014/main" val="10001"/>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xmlns="" xmlns:a14="http://schemas.microsoft.com/office/drawing/2010/main" val="3703720033"/>
                  </p:ext>
                </p:extLst>
              </p:nvPr>
            </p:nvGraphicFramePr>
            <p:xfrm>
              <a:off x="378148" y="1375544"/>
              <a:ext cx="9865096" cy="2021037"/>
            </p:xfrm>
            <a:graphic>
              <a:graphicData uri="http://schemas.openxmlformats.org/drawingml/2006/table">
                <a:tbl>
                  <a:tblPr firstRow="1" bandRow="1">
                    <a:tableStyleId>{073A0DAA-6AF3-43AB-8588-CEC1D06C72B9}</a:tableStyleId>
                  </a:tblPr>
                  <a:tblGrid>
                    <a:gridCol w="432000"/>
                    <a:gridCol w="5400648"/>
                    <a:gridCol w="4032448"/>
                  </a:tblGrid>
                  <a:tr h="509030">
                    <a:tc>
                      <a:txBody>
                        <a:bodyPr/>
                        <a:lstStyle/>
                        <a:p>
                          <a:endParaRPr lang="en-GB" sz="1600" dirty="0">
                            <a:effectLst>
                              <a:outerShdw blurRad="38100" dist="38100" dir="2700000" algn="tl">
                                <a:srgbClr val="000000">
                                  <a:alpha val="43137"/>
                                </a:srgbClr>
                              </a:outerShdw>
                            </a:effectLst>
                            <a:latin typeface="Verdana" pitchFamily="34" charset="0"/>
                          </a:endParaRPr>
                        </a:p>
                      </a:txBody>
                      <a:tcPr anchor="ctr"/>
                    </a:tc>
                    <a:tc>
                      <a:txBody>
                        <a:bodyPr/>
                        <a:lstStyle/>
                        <a:p>
                          <a:r>
                            <a:rPr lang="en-GB" sz="1600" dirty="0" smtClean="0">
                              <a:effectLst>
                                <a:outerShdw blurRad="38100" dist="38100" dir="2700000" algn="tl">
                                  <a:srgbClr val="000000">
                                    <a:alpha val="43137"/>
                                  </a:srgbClr>
                                </a:outerShdw>
                              </a:effectLst>
                            </a:rPr>
                            <a:t>Specification</a:t>
                          </a:r>
                          <a:r>
                            <a:rPr lang="en-GB" sz="1600" baseline="0" dirty="0" smtClean="0">
                              <a:effectLst>
                                <a:outerShdw blurRad="38100" dist="38100" dir="2700000" algn="tl">
                                  <a:srgbClr val="000000">
                                    <a:alpha val="43137"/>
                                  </a:srgbClr>
                                </a:outerShdw>
                              </a:effectLst>
                            </a:rPr>
                            <a:t> content</a:t>
                          </a:r>
                          <a:r>
                            <a:rPr lang="en-GB" sz="1600" dirty="0" smtClean="0">
                              <a:effectLst>
                                <a:outerShdw blurRad="38100" dist="38100" dir="2700000" algn="tl">
                                  <a:srgbClr val="000000">
                                    <a:alpha val="43137"/>
                                  </a:srgbClr>
                                </a:outerShdw>
                              </a:effectLst>
                            </a:rPr>
                            <a:t>:</a:t>
                          </a:r>
                          <a:endParaRPr lang="en-GB" sz="1600" dirty="0">
                            <a:effectLst>
                              <a:outerShdw blurRad="38100" dist="38100" dir="2700000" algn="tl">
                                <a:srgbClr val="000000">
                                  <a:alpha val="43137"/>
                                </a:srgbClr>
                              </a:outerShdw>
                            </a:effectLst>
                            <a:latin typeface="Verdana" pitchFamily="34" charset="0"/>
                          </a:endParaRPr>
                        </a:p>
                      </a:txBody>
                      <a:tcPr anchor="ctr"/>
                    </a:tc>
                    <a:tc>
                      <a:txBody>
                        <a:bodyPr/>
                        <a:lstStyle/>
                        <a:p>
                          <a:r>
                            <a:rPr lang="en-GB" sz="1600" dirty="0" smtClean="0">
                              <a:effectLst>
                                <a:outerShdw blurRad="38100" dist="38100" dir="2700000" algn="tl">
                                  <a:srgbClr val="000000">
                                    <a:alpha val="43137"/>
                                  </a:srgbClr>
                                </a:outerShdw>
                              </a:effectLst>
                            </a:rPr>
                            <a:t>Specification</a:t>
                          </a:r>
                          <a:r>
                            <a:rPr lang="en-GB" sz="1600" baseline="0" dirty="0" smtClean="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anchor="ctr"/>
                    </a:tc>
                  </a:tr>
                  <a:tr h="1512007">
                    <a:tc>
                      <a:txBody>
                        <a:bodyPr/>
                        <a:lstStyle/>
                        <a:p>
                          <a:pPr algn="ctr">
                            <a:lnSpc>
                              <a:spcPct val="100000"/>
                            </a:lnSpc>
                            <a:buFont typeface="Wingdings" pitchFamily="2" charset="2"/>
                            <a:buNone/>
                          </a:pPr>
                          <a:r>
                            <a:rPr lang="en-GB" sz="2100" b="0" kern="1200" dirty="0" smtClean="0">
                              <a:solidFill>
                                <a:schemeClr val="dk1"/>
                              </a:solidFill>
                              <a:latin typeface="Arial" pitchFamily="34" charset="0"/>
                              <a:ea typeface="+mn-ea"/>
                              <a:cs typeface="Arial" pitchFamily="34" charset="0"/>
                            </a:rPr>
                            <a:t>D1</a:t>
                          </a:r>
                        </a:p>
                      </a:txBody>
                      <a:tcPr marT="45723" marB="45723" vert="vert">
                        <a:solidFill>
                          <a:srgbClr val="FF9900"/>
                        </a:solidFill>
                      </a:tcPr>
                    </a:tc>
                    <a:tc>
                      <a:txBody>
                        <a:bodyPr/>
                        <a:lstStyle/>
                        <a:p>
                          <a:endParaRPr lang="en-US"/>
                        </a:p>
                      </a:txBody>
                      <a:tcPr marT="45723" marB="45723">
                        <a:blipFill rotWithShape="0">
                          <a:blip r:embed="rId3"/>
                          <a:stretch>
                            <a:fillRect l="-10722" t="-34137" r="-75169" b="-803"/>
                          </a:stretch>
                        </a:blipFill>
                      </a:tcPr>
                    </a:tc>
                    <a:tc>
                      <a:txBody>
                        <a:bodyPr/>
                        <a:lstStyle/>
                        <a:p>
                          <a:endParaRPr lang="en-US"/>
                        </a:p>
                      </a:txBody>
                      <a:tcPr marT="45723" marB="45723">
                        <a:blipFill rotWithShape="0">
                          <a:blip r:embed="rId3"/>
                          <a:stretch>
                            <a:fillRect l="-148187" t="-34137" r="-604" b="-803"/>
                          </a:stretch>
                        </a:blipFill>
                      </a:tcPr>
                    </a:tc>
                  </a:tr>
                </a:tbl>
              </a:graphicData>
            </a:graphic>
          </p:graphicFrame>
        </mc:Fallback>
      </mc:AlternateContent>
      <p:sp>
        <p:nvSpPr>
          <p:cNvPr id="27650" name="TextBox 3"/>
          <p:cNvSpPr txBox="1">
            <a:spLocks noChangeArrowheads="1"/>
          </p:cNvSpPr>
          <p:nvPr/>
        </p:nvSpPr>
        <p:spPr bwMode="auto">
          <a:xfrm>
            <a:off x="219075" y="492125"/>
            <a:ext cx="5972175" cy="369888"/>
          </a:xfrm>
          <a:prstGeom prst="rect">
            <a:avLst/>
          </a:prstGeom>
          <a:noFill/>
          <a:ln w="9525">
            <a:noFill/>
            <a:miter lim="800000"/>
            <a:headEnd/>
            <a:tailEnd/>
          </a:ln>
        </p:spPr>
        <p:txBody>
          <a:bodyPr>
            <a:spAutoFit/>
          </a:bodyPr>
          <a:lstStyle/>
          <a:p>
            <a:r>
              <a:rPr lang="en-GB" sz="1800" b="1">
                <a:latin typeface="Verdana" pitchFamily="34" charset="0"/>
              </a:rPr>
              <a:t>Binomial Expansions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421590824"/>
              </p:ext>
            </p:extLst>
          </p:nvPr>
        </p:nvGraphicFramePr>
        <p:xfrm>
          <a:off x="378148" y="1223521"/>
          <a:ext cx="9865096" cy="4089654"/>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400648">
                  <a:extLst>
                    <a:ext uri="{9D8B030D-6E8A-4147-A177-3AD203B41FA5}">
                      <a16:colId xmlns:a16="http://schemas.microsoft.com/office/drawing/2014/main" val="20001"/>
                    </a:ext>
                  </a:extLst>
                </a:gridCol>
                <a:gridCol w="4032448">
                  <a:extLst>
                    <a:ext uri="{9D8B030D-6E8A-4147-A177-3AD203B41FA5}">
                      <a16:colId xmlns:a16="http://schemas.microsoft.com/office/drawing/2014/main" val="20002"/>
                    </a:ext>
                  </a:extLst>
                </a:gridCol>
              </a:tblGrid>
              <a:tr h="432048">
                <a:tc>
                  <a:txBody>
                    <a:bodyPr/>
                    <a:lstStyle/>
                    <a:p>
                      <a:endParaRPr lang="en-GB" sz="1600" dirty="0">
                        <a:effectLst>
                          <a:outerShdw blurRad="38100" dist="38100" dir="2700000" algn="tl">
                            <a:srgbClr val="000000">
                              <a:alpha val="43137"/>
                            </a:srgbClr>
                          </a:outerShdw>
                        </a:effectLst>
                        <a:latin typeface="Verdana" pitchFamily="34" charset="0"/>
                      </a:endParaRPr>
                    </a:p>
                  </a:txBody>
                  <a:tcPr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content</a:t>
                      </a:r>
                      <a:r>
                        <a:rPr lang="en-GB" sz="1600" dirty="0">
                          <a:effectLst>
                            <a:outerShdw blurRad="38100" dist="38100" dir="2700000" algn="tl">
                              <a:srgbClr val="000000">
                                <a:alpha val="43137"/>
                              </a:srgbClr>
                            </a:outerShdw>
                          </a:effectLst>
                        </a:rPr>
                        <a:t>:</a:t>
                      </a:r>
                      <a:endParaRPr lang="en-GB" sz="1600" dirty="0">
                        <a:effectLst>
                          <a:outerShdw blurRad="38100" dist="38100" dir="2700000" algn="tl">
                            <a:srgbClr val="000000">
                              <a:alpha val="43137"/>
                            </a:srgbClr>
                          </a:outerShdw>
                        </a:effectLst>
                        <a:latin typeface="Verdana" pitchFamily="34" charset="0"/>
                      </a:endParaRPr>
                    </a:p>
                  </a:txBody>
                  <a:tcPr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anchor="ctr"/>
                </a:tc>
                <a:extLst>
                  <a:ext uri="{0D108BD9-81ED-4DB2-BD59-A6C34878D82A}">
                    <a16:rowId xmlns:a16="http://schemas.microsoft.com/office/drawing/2014/main" val="10000"/>
                  </a:ext>
                </a:extLst>
              </a:tr>
              <a:tr h="3337566">
                <a:tc>
                  <a:txBody>
                    <a:bodyPr/>
                    <a:lstStyle/>
                    <a:p>
                      <a:pPr algn="ctr">
                        <a:lnSpc>
                          <a:spcPct val="100000"/>
                        </a:lnSpc>
                        <a:buFont typeface="Wingdings" pitchFamily="2" charset="2"/>
                        <a:buNone/>
                      </a:pPr>
                      <a:r>
                        <a:rPr lang="en-GB" sz="2100" b="0" kern="1200" dirty="0">
                          <a:solidFill>
                            <a:schemeClr val="dk1"/>
                          </a:solidFill>
                          <a:latin typeface="Arial" pitchFamily="34" charset="0"/>
                          <a:ea typeface="+mn-ea"/>
                          <a:cs typeface="Arial" pitchFamily="34" charset="0"/>
                        </a:rPr>
                        <a:t>G1</a:t>
                      </a:r>
                    </a:p>
                  </a:txBody>
                  <a:tcPr marT="45723" marB="45723" vert="vert">
                    <a:solidFill>
                      <a:srgbClr val="00B050"/>
                    </a:solidFill>
                  </a:tcPr>
                </a:tc>
                <a:tc>
                  <a:txBody>
                    <a:bodyPr/>
                    <a:lstStyle/>
                    <a:p>
                      <a:endParaRPr lang="en-US" dirty="0"/>
                    </a:p>
                  </a:txBody>
                  <a:tcPr marT="45723" marB="45723">
                    <a:blipFill rotWithShape="1">
                      <a:blip r:embed="rId2"/>
                      <a:stretch>
                        <a:fillRect l="-10722" t="-13163" r="-74718" b="-183"/>
                      </a:stretch>
                    </a:blipFill>
                  </a:tcPr>
                </a:tc>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Chapter 4.1</a:t>
                      </a:r>
                    </a:p>
                    <a:p>
                      <a:endParaRPr lang="en-US" dirty="0"/>
                    </a:p>
                    <a:p>
                      <a:endParaRPr lang="en-US" dirty="0"/>
                    </a:p>
                  </a:txBody>
                  <a:tcPr marT="45723" marB="45723">
                    <a:blipFill rotWithShape="1">
                      <a:blip r:embed="rId2"/>
                      <a:stretch>
                        <a:fillRect l="-148411" t="-13163" r="-151" b="-183"/>
                      </a:stretch>
                    </a:blipFill>
                  </a:tcPr>
                </a:tc>
                <a:extLst>
                  <a:ext uri="{0D108BD9-81ED-4DB2-BD59-A6C34878D82A}">
                    <a16:rowId xmlns:a16="http://schemas.microsoft.com/office/drawing/2014/main" val="10001"/>
                  </a:ext>
                </a:extLst>
              </a:tr>
            </a:tbl>
          </a:graphicData>
        </a:graphic>
      </p:graphicFrame>
      <p:sp>
        <p:nvSpPr>
          <p:cNvPr id="28674" name="TextBox 3"/>
          <p:cNvSpPr txBox="1">
            <a:spLocks noChangeArrowheads="1"/>
          </p:cNvSpPr>
          <p:nvPr/>
        </p:nvSpPr>
        <p:spPr bwMode="auto">
          <a:xfrm>
            <a:off x="219075" y="492125"/>
            <a:ext cx="5972175" cy="369888"/>
          </a:xfrm>
          <a:prstGeom prst="rect">
            <a:avLst/>
          </a:prstGeom>
          <a:noFill/>
          <a:ln w="9525">
            <a:noFill/>
            <a:miter lim="800000"/>
            <a:headEnd/>
            <a:tailEnd/>
          </a:ln>
        </p:spPr>
        <p:txBody>
          <a:bodyPr>
            <a:spAutoFit/>
          </a:bodyPr>
          <a:lstStyle/>
          <a:p>
            <a:r>
              <a:rPr lang="en-GB" sz="1800" b="1" dirty="0">
                <a:latin typeface="Verdana" pitchFamily="34" charset="0"/>
              </a:rPr>
              <a:t>Differentiation (slide 1 of 2)</a:t>
            </a:r>
          </a:p>
        </p:txBody>
      </p:sp>
      <p:graphicFrame>
        <p:nvGraphicFramePr>
          <p:cNvPr id="4" name="Diagram 3"/>
          <p:cNvGraphicFramePr/>
          <p:nvPr>
            <p:extLst>
              <p:ext uri="{D42A27DB-BD31-4B8C-83A1-F6EECF244321}">
                <p14:modId xmlns:p14="http://schemas.microsoft.com/office/powerpoint/2010/main" val="3879615634"/>
              </p:ext>
            </p:extLst>
          </p:nvPr>
        </p:nvGraphicFramePr>
        <p:xfrm>
          <a:off x="6517132" y="334519"/>
          <a:ext cx="1857388" cy="804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ight Arrow 4">
            <a:hlinkClick r:id="rId8" action="ppaction://hlinksldjump"/>
          </p:cNvPr>
          <p:cNvSpPr/>
          <p:nvPr/>
        </p:nvSpPr>
        <p:spPr>
          <a:xfrm>
            <a:off x="6480556" y="269335"/>
            <a:ext cx="1901952" cy="914399"/>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011217908"/>
              </p:ext>
            </p:extLst>
          </p:nvPr>
        </p:nvGraphicFramePr>
        <p:xfrm>
          <a:off x="378148" y="1245901"/>
          <a:ext cx="9865096" cy="5461260"/>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400648">
                  <a:extLst>
                    <a:ext uri="{9D8B030D-6E8A-4147-A177-3AD203B41FA5}">
                      <a16:colId xmlns:a16="http://schemas.microsoft.com/office/drawing/2014/main" val="20001"/>
                    </a:ext>
                  </a:extLst>
                </a:gridCol>
                <a:gridCol w="4032448">
                  <a:extLst>
                    <a:ext uri="{9D8B030D-6E8A-4147-A177-3AD203B41FA5}">
                      <a16:colId xmlns:a16="http://schemas.microsoft.com/office/drawing/2014/main" val="20002"/>
                    </a:ext>
                  </a:extLst>
                </a:gridCol>
              </a:tblGrid>
              <a:tr h="432048">
                <a:tc>
                  <a:txBody>
                    <a:bodyPr/>
                    <a:lstStyle/>
                    <a:p>
                      <a:endParaRPr lang="en-GB" sz="1600" dirty="0">
                        <a:effectLst>
                          <a:outerShdw blurRad="38100" dist="38100" dir="2700000" algn="tl">
                            <a:srgbClr val="000000">
                              <a:alpha val="43137"/>
                            </a:srgbClr>
                          </a:outerShdw>
                        </a:effectLst>
                        <a:latin typeface="Verdana" pitchFamily="34" charset="0"/>
                      </a:endParaRPr>
                    </a:p>
                  </a:txBody>
                  <a:tcPr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content</a:t>
                      </a:r>
                      <a:r>
                        <a:rPr lang="en-GB" sz="1600" dirty="0">
                          <a:effectLst>
                            <a:outerShdw blurRad="38100" dist="38100" dir="2700000" algn="tl">
                              <a:srgbClr val="000000">
                                <a:alpha val="43137"/>
                              </a:srgbClr>
                            </a:outerShdw>
                          </a:effectLst>
                        </a:rPr>
                        <a:t>:</a:t>
                      </a:r>
                      <a:endParaRPr lang="en-GB" sz="1600" dirty="0">
                        <a:effectLst>
                          <a:outerShdw blurRad="38100" dist="38100" dir="2700000" algn="tl">
                            <a:srgbClr val="000000">
                              <a:alpha val="43137"/>
                            </a:srgbClr>
                          </a:outerShdw>
                        </a:effectLst>
                        <a:latin typeface="Verdana" pitchFamily="34" charset="0"/>
                      </a:endParaRPr>
                    </a:p>
                  </a:txBody>
                  <a:tcPr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anchor="ctr"/>
                </a:tc>
                <a:extLst>
                  <a:ext uri="{0D108BD9-81ED-4DB2-BD59-A6C34878D82A}">
                    <a16:rowId xmlns:a16="http://schemas.microsoft.com/office/drawing/2014/main" val="10000"/>
                  </a:ext>
                </a:extLst>
              </a:tr>
              <a:tr h="3257937">
                <a:tc>
                  <a:txBody>
                    <a:bodyPr/>
                    <a:lstStyle/>
                    <a:p>
                      <a:pPr algn="ctr">
                        <a:lnSpc>
                          <a:spcPct val="100000"/>
                        </a:lnSpc>
                        <a:buFont typeface="Wingdings" pitchFamily="2" charset="2"/>
                        <a:buNone/>
                      </a:pPr>
                      <a:r>
                        <a:rPr lang="en-GB" sz="2100" b="0" kern="1200" dirty="0">
                          <a:solidFill>
                            <a:schemeClr val="dk1"/>
                          </a:solidFill>
                          <a:latin typeface="Arial" pitchFamily="34" charset="0"/>
                          <a:ea typeface="+mn-ea"/>
                          <a:cs typeface="Arial" pitchFamily="34" charset="0"/>
                        </a:rPr>
                        <a:t>G2</a:t>
                      </a:r>
                    </a:p>
                  </a:txBody>
                  <a:tcPr marT="45723" marB="45723" vert="vert">
                    <a:solidFill>
                      <a:srgbClr val="00B050"/>
                    </a:solidFill>
                  </a:tcPr>
                </a:tc>
                <a:tc>
                  <a:txBody>
                    <a:bodyPr/>
                    <a:lstStyle/>
                    <a:p>
                      <a:endParaRPr lang="en-US"/>
                    </a:p>
                  </a:txBody>
                  <a:tcPr marT="45723" marB="45723">
                    <a:blipFill rotWithShape="1">
                      <a:blip r:embed="rId2"/>
                      <a:stretch>
                        <a:fillRect l="-10722" t="-13271" r="-74718" b="-42804"/>
                      </a:stretch>
                    </a:blipFill>
                  </a:tcPr>
                </a:tc>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Chapter 4.2</a:t>
                      </a:r>
                    </a:p>
                  </a:txBody>
                  <a:tcPr marT="45723" marB="45723">
                    <a:blipFill rotWithShape="1">
                      <a:blip r:embed="rId2"/>
                      <a:stretch>
                        <a:fillRect l="-148411" t="-13271" r="-151" b="-42804"/>
                      </a:stretch>
                    </a:blipFill>
                  </a:tcPr>
                </a:tc>
                <a:extLst>
                  <a:ext uri="{0D108BD9-81ED-4DB2-BD59-A6C34878D82A}">
                    <a16:rowId xmlns:a16="http://schemas.microsoft.com/office/drawing/2014/main" val="10001"/>
                  </a:ext>
                </a:extLst>
              </a:tr>
              <a:tr h="1371606">
                <a:tc>
                  <a:txBody>
                    <a:bodyPr/>
                    <a:lstStyle/>
                    <a:p>
                      <a:pPr algn="ctr">
                        <a:lnSpc>
                          <a:spcPct val="100000"/>
                        </a:lnSpc>
                        <a:buFont typeface="Wingdings" pitchFamily="2" charset="2"/>
                        <a:buNone/>
                      </a:pPr>
                      <a:r>
                        <a:rPr lang="en-GB" sz="2100" b="0" kern="1200" dirty="0">
                          <a:solidFill>
                            <a:schemeClr val="dk1"/>
                          </a:solidFill>
                          <a:latin typeface="Arial" pitchFamily="34" charset="0"/>
                          <a:ea typeface="+mn-ea"/>
                          <a:cs typeface="Arial" pitchFamily="34" charset="0"/>
                        </a:rPr>
                        <a:t>G3</a:t>
                      </a:r>
                    </a:p>
                  </a:txBody>
                  <a:tcPr marT="45723" marB="45723" vert="vert">
                    <a:solidFill>
                      <a:srgbClr val="00B050"/>
                    </a:solidFill>
                  </a:tcPr>
                </a:tc>
                <a:tc>
                  <a:txBody>
                    <a:bodyPr/>
                    <a:lstStyle/>
                    <a:p>
                      <a:pPr marL="285750" indent="-285750" algn="just" defTabSz="914400" rtl="0" eaLnBrk="1" latinLnBrk="0" hangingPunct="1">
                        <a:lnSpc>
                          <a:spcPct val="150000"/>
                        </a:lnSpc>
                        <a:buFont typeface="Wingdings" panose="05000000000000000000"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[Apply differentiation to find gradients, tangents and </a:t>
                      </a:r>
                      <a:r>
                        <a:rPr lang="en-GB" sz="1400" b="1" kern="1200" dirty="0" err="1">
                          <a:solidFill>
                            <a:schemeClr val="dk1"/>
                          </a:solidFill>
                          <a:effectLst/>
                          <a:latin typeface="Arial" panose="020B0604020202020204" pitchFamily="34" charset="0"/>
                          <a:ea typeface="+mn-ea"/>
                          <a:cs typeface="Arial" panose="020B0604020202020204" pitchFamily="34" charset="0"/>
                        </a:rPr>
                        <a:t>normals</a:t>
                      </a:r>
                      <a:r>
                        <a:rPr lang="en-GB" sz="1400" b="1" i="1" kern="1200" dirty="0">
                          <a:solidFill>
                            <a:schemeClr val="dk1"/>
                          </a:solidFill>
                          <a:effectLst/>
                          <a:latin typeface="Arial" panose="020B0604020202020204" pitchFamily="34" charset="0"/>
                          <a:ea typeface="+mn-ea"/>
                          <a:cs typeface="Arial" panose="020B0604020202020204" pitchFamily="34" charset="0"/>
                        </a:rPr>
                        <a:t>, </a:t>
                      </a:r>
                      <a:r>
                        <a:rPr lang="en-GB" sz="1400" b="1" kern="1200" dirty="0">
                          <a:solidFill>
                            <a:schemeClr val="dk1"/>
                          </a:solidFill>
                          <a:effectLst/>
                          <a:latin typeface="Arial" panose="020B0604020202020204" pitchFamily="34" charset="0"/>
                          <a:ea typeface="+mn-ea"/>
                          <a:cs typeface="Arial" panose="020B0604020202020204" pitchFamily="34" charset="0"/>
                        </a:rPr>
                        <a:t>maxima and minima and stationary points]</a:t>
                      </a:r>
                      <a:endParaRPr lang="en-GB" sz="1400" b="0" kern="1200" dirty="0">
                        <a:solidFill>
                          <a:schemeClr val="dk1"/>
                        </a:solidFill>
                        <a:effectLst/>
                        <a:latin typeface="Arial" panose="020B0604020202020204" pitchFamily="34" charset="0"/>
                        <a:ea typeface="+mn-ea"/>
                        <a:cs typeface="Arial" panose="020B0604020202020204" pitchFamily="34" charset="0"/>
                      </a:endParaRPr>
                    </a:p>
                    <a:p>
                      <a:pPr marL="285750" indent="-285750" algn="just" defTabSz="914400" rtl="0" eaLnBrk="1" latinLnBrk="0" hangingPunct="1">
                        <a:lnSpc>
                          <a:spcPct val="150000"/>
                        </a:lnSpc>
                        <a:buFont typeface="Wingdings" panose="05000000000000000000" pitchFamily="2" charset="2"/>
                        <a:buChar char="Ø"/>
                      </a:pPr>
                      <a:endParaRPr lang="en-GB" sz="1400" b="0" kern="1200" dirty="0">
                        <a:solidFill>
                          <a:schemeClr val="dk1"/>
                        </a:solidFill>
                        <a:effectLst/>
                        <a:latin typeface="Arial" panose="020B0604020202020204" pitchFamily="34" charset="0"/>
                        <a:ea typeface="+mn-ea"/>
                        <a:cs typeface="Arial" panose="020B0604020202020204" pitchFamily="34" charset="0"/>
                      </a:endParaRPr>
                    </a:p>
                    <a:p>
                      <a:pPr marL="285750" indent="-285750" algn="just" defTabSz="914400" rtl="0" eaLnBrk="1" latinLnBrk="0" hangingPunct="1">
                        <a:lnSpc>
                          <a:spcPct val="150000"/>
                        </a:lnSpc>
                        <a:buFont typeface="Wingdings" panose="05000000000000000000"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[Identifywhere functions are increasing or decreasing]</a:t>
                      </a:r>
                      <a:endParaRPr lang="en-GB" sz="1400" kern="1200" dirty="0">
                        <a:solidFill>
                          <a:schemeClr val="dk1"/>
                        </a:solidFill>
                        <a:effectLst/>
                        <a:latin typeface="Arial" panose="020B0604020202020204" pitchFamily="34" charset="0"/>
                        <a:ea typeface="+mn-ea"/>
                        <a:cs typeface="Arial" panose="020B0604020202020204" pitchFamily="34" charset="0"/>
                      </a:endParaRPr>
                    </a:p>
                  </a:txBody>
                  <a:tcPr marT="45723" marB="45723"/>
                </a:tc>
                <a:tc>
                  <a:txBody>
                    <a:bodyPr/>
                    <a:lstStyle/>
                    <a:p>
                      <a:pPr marL="285750" indent="-285750" algn="just" defTabSz="914400" rtl="0" eaLnBrk="1" latinLnBrk="0" hangingPunct="1">
                        <a:lnSpc>
                          <a:spcPct val="150000"/>
                        </a:lnSpc>
                        <a:buFont typeface="Wingdings" panose="05000000000000000000" pitchFamily="2" charset="2"/>
                        <a:buChar char="Ø"/>
                      </a:pPr>
                      <a:r>
                        <a:rPr lang="en-GB" sz="1400" b="0" kern="1200" baseline="0" dirty="0">
                          <a:solidFill>
                            <a:schemeClr val="dk1"/>
                          </a:solidFill>
                          <a:latin typeface="Arial" panose="020B0604020202020204" pitchFamily="34" charset="0"/>
                          <a:ea typeface="+mn-ea"/>
                          <a:cs typeface="Arial" panose="020B0604020202020204" pitchFamily="34" charset="0"/>
                        </a:rPr>
                        <a:t>Points of inflection will be covered in </a:t>
                      </a:r>
                      <a:r>
                        <a:rPr lang="en-GB" sz="1400" b="0" kern="1200" baseline="0" dirty="0">
                          <a:solidFill>
                            <a:schemeClr val="dk1"/>
                          </a:solidFill>
                          <a:latin typeface="Arial" panose="020B0604020202020204" pitchFamily="34" charset="0"/>
                          <a:ea typeface="+mn-ea"/>
                          <a:cs typeface="Arial" panose="020B0604020202020204" pitchFamily="34" charset="0"/>
                          <a:hlinkClick r:id="rId3" action="ppaction://hlinksldjump"/>
                        </a:rPr>
                        <a:t>year 13, Further Differentiation</a:t>
                      </a:r>
                      <a:endParaRPr lang="en-GB" sz="1400" b="0" kern="1200" baseline="0" dirty="0">
                        <a:solidFill>
                          <a:schemeClr val="dk1"/>
                        </a:solidFill>
                        <a:latin typeface="Arial" panose="020B0604020202020204" pitchFamily="34" charset="0"/>
                        <a:ea typeface="+mn-ea"/>
                        <a:cs typeface="Arial" panose="020B0604020202020204" pitchFamily="34" charset="0"/>
                      </a:endParaRPr>
                    </a:p>
                    <a:p>
                      <a:pPr marL="285750" indent="-285750" algn="just" defTabSz="914400" rtl="0" eaLnBrk="1" latinLnBrk="0" hangingPunct="1">
                        <a:lnSpc>
                          <a:spcPct val="150000"/>
                        </a:lnSpc>
                        <a:buFont typeface="Wingdings" panose="05000000000000000000" pitchFamily="2" charset="2"/>
                        <a:buChar char="Ø"/>
                      </a:pPr>
                      <a:endParaRPr lang="en-GB" sz="1400" b="0" kern="1200" baseline="0" dirty="0">
                        <a:solidFill>
                          <a:schemeClr val="dk1"/>
                        </a:solidFill>
                        <a:latin typeface="Arial" panose="020B0604020202020204" pitchFamily="34" charset="0"/>
                        <a:ea typeface="+mn-ea"/>
                        <a:cs typeface="Arial" panose="020B0604020202020204" pitchFamily="34" charset="0"/>
                      </a:endParaRPr>
                    </a:p>
                    <a:p>
                      <a:pPr marL="285750" indent="-285750" algn="just" defTabSz="914400" rtl="0" eaLnBrk="1" latinLnBrk="0" hangingPunct="1">
                        <a:lnSpc>
                          <a:spcPct val="150000"/>
                        </a:lnSpc>
                        <a:buFont typeface="Wingdings" panose="05000000000000000000" pitchFamily="2" charset="2"/>
                        <a:buChar char="Ø"/>
                      </a:pPr>
                      <a:r>
                        <a:rPr lang="en-GB" sz="1400" b="0" kern="1200" baseline="0" dirty="0">
                          <a:solidFill>
                            <a:schemeClr val="dk1"/>
                          </a:solidFill>
                          <a:latin typeface="Arial" panose="020B0604020202020204" pitchFamily="34" charset="0"/>
                          <a:ea typeface="+mn-ea"/>
                          <a:cs typeface="Arial" panose="020B0604020202020204" pitchFamily="34" charset="0"/>
                        </a:rPr>
                        <a:t>Chapter  4.4</a:t>
                      </a:r>
                    </a:p>
                  </a:txBody>
                  <a:tcPr marT="45723" marB="45723"/>
                </a:tc>
                <a:extLst>
                  <a:ext uri="{0D108BD9-81ED-4DB2-BD59-A6C34878D82A}">
                    <a16:rowId xmlns:a16="http://schemas.microsoft.com/office/drawing/2014/main" val="10002"/>
                  </a:ext>
                </a:extLst>
              </a:tr>
            </a:tbl>
          </a:graphicData>
        </a:graphic>
      </p:graphicFrame>
      <p:sp>
        <p:nvSpPr>
          <p:cNvPr id="29698" name="TextBox 3"/>
          <p:cNvSpPr txBox="1">
            <a:spLocks noChangeArrowheads="1"/>
          </p:cNvSpPr>
          <p:nvPr/>
        </p:nvSpPr>
        <p:spPr bwMode="auto">
          <a:xfrm>
            <a:off x="219075" y="492125"/>
            <a:ext cx="5972175" cy="369888"/>
          </a:xfrm>
          <a:prstGeom prst="rect">
            <a:avLst/>
          </a:prstGeom>
          <a:noFill/>
          <a:ln w="9525">
            <a:noFill/>
            <a:miter lim="800000"/>
            <a:headEnd/>
            <a:tailEnd/>
          </a:ln>
        </p:spPr>
        <p:txBody>
          <a:bodyPr>
            <a:spAutoFit/>
          </a:bodyPr>
          <a:lstStyle/>
          <a:p>
            <a:r>
              <a:rPr lang="en-GB" sz="1800" b="1" dirty="0">
                <a:latin typeface="Verdana" pitchFamily="34" charset="0"/>
              </a:rPr>
              <a:t>Differentiation (slide 2 of 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148472681"/>
              </p:ext>
            </p:extLst>
          </p:nvPr>
        </p:nvGraphicFramePr>
        <p:xfrm>
          <a:off x="378148" y="1444804"/>
          <a:ext cx="9865096" cy="4363347"/>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400648">
                  <a:extLst>
                    <a:ext uri="{9D8B030D-6E8A-4147-A177-3AD203B41FA5}">
                      <a16:colId xmlns:a16="http://schemas.microsoft.com/office/drawing/2014/main" val="20001"/>
                    </a:ext>
                  </a:extLst>
                </a:gridCol>
                <a:gridCol w="4032448">
                  <a:extLst>
                    <a:ext uri="{9D8B030D-6E8A-4147-A177-3AD203B41FA5}">
                      <a16:colId xmlns:a16="http://schemas.microsoft.com/office/drawing/2014/main" val="20002"/>
                    </a:ext>
                  </a:extLst>
                </a:gridCol>
              </a:tblGrid>
              <a:tr h="453724">
                <a:tc>
                  <a:txBody>
                    <a:bodyPr/>
                    <a:lstStyle/>
                    <a:p>
                      <a:endParaRPr lang="en-GB" sz="1600" dirty="0">
                        <a:effectLst>
                          <a:outerShdw blurRad="38100" dist="38100" dir="2700000" algn="tl">
                            <a:srgbClr val="000000">
                              <a:alpha val="43137"/>
                            </a:srgbClr>
                          </a:outerShdw>
                        </a:effectLst>
                        <a:latin typeface="Verdana" pitchFamily="34" charset="0"/>
                      </a:endParaRPr>
                    </a:p>
                  </a:txBody>
                  <a:tcPr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content</a:t>
                      </a:r>
                      <a:r>
                        <a:rPr lang="en-GB" sz="1600" dirty="0">
                          <a:effectLst>
                            <a:outerShdw blurRad="38100" dist="38100" dir="2700000" algn="tl">
                              <a:srgbClr val="000000">
                                <a:alpha val="43137"/>
                              </a:srgbClr>
                            </a:outerShdw>
                          </a:effectLst>
                        </a:rPr>
                        <a:t>:</a:t>
                      </a:r>
                      <a:endParaRPr lang="en-GB" sz="1600" dirty="0">
                        <a:effectLst>
                          <a:outerShdw blurRad="38100" dist="38100" dir="2700000" algn="tl">
                            <a:srgbClr val="000000">
                              <a:alpha val="43137"/>
                            </a:srgbClr>
                          </a:outerShdw>
                        </a:effectLst>
                        <a:latin typeface="Verdana" pitchFamily="34" charset="0"/>
                      </a:endParaRPr>
                    </a:p>
                  </a:txBody>
                  <a:tcPr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anchor="ctr"/>
                </a:tc>
                <a:extLst>
                  <a:ext uri="{0D108BD9-81ED-4DB2-BD59-A6C34878D82A}">
                    <a16:rowId xmlns:a16="http://schemas.microsoft.com/office/drawing/2014/main" val="10000"/>
                  </a:ext>
                </a:extLst>
              </a:tr>
              <a:tr h="1111991">
                <a:tc>
                  <a:txBody>
                    <a:bodyPr/>
                    <a:lstStyle/>
                    <a:p>
                      <a:pPr algn="ctr">
                        <a:lnSpc>
                          <a:spcPct val="100000"/>
                        </a:lnSpc>
                        <a:buFont typeface="Wingdings" pitchFamily="2" charset="2"/>
                        <a:buNone/>
                      </a:pPr>
                      <a:r>
                        <a:rPr lang="en-GB" sz="2100" b="0" kern="1200" dirty="0">
                          <a:solidFill>
                            <a:schemeClr val="dk1"/>
                          </a:solidFill>
                          <a:latin typeface="Arial" pitchFamily="34" charset="0"/>
                          <a:ea typeface="+mn-ea"/>
                          <a:cs typeface="Arial" pitchFamily="34" charset="0"/>
                        </a:rPr>
                        <a:t>H1</a:t>
                      </a:r>
                    </a:p>
                  </a:txBody>
                  <a:tcPr marT="45723" marB="45723" vert="vert">
                    <a:solidFill>
                      <a:srgbClr val="00B050"/>
                    </a:solidFill>
                  </a:tcPr>
                </a:tc>
                <a:tc>
                  <a:txBody>
                    <a:bodyPr/>
                    <a:lstStyle/>
                    <a:p>
                      <a:pPr marL="285750" indent="-285750" algn="just" defTabSz="914400" rtl="0" eaLnBrk="1" latinLnBrk="0" hangingPunct="1">
                        <a:lnSpc>
                          <a:spcPct val="150000"/>
                        </a:lnSpc>
                        <a:buFont typeface="Wingdings" panose="05000000000000000000"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[Know and use the Fundamental Theorem of Calculus]</a:t>
                      </a:r>
                      <a:endParaRPr lang="en-GB" sz="1200" b="0" kern="1200" baseline="0" dirty="0">
                        <a:solidFill>
                          <a:schemeClr val="dk1"/>
                        </a:solidFill>
                        <a:latin typeface="Arial" pitchFamily="34" charset="0"/>
                        <a:ea typeface="+mn-ea"/>
                        <a:cs typeface="Arial" pitchFamily="34" charset="0"/>
                      </a:endParaRPr>
                    </a:p>
                  </a:txBody>
                  <a:tcPr marT="45723" marB="45723"/>
                </a:tc>
                <a:tc>
                  <a:txBody>
                    <a:bodyPr/>
                    <a:lstStyle/>
                    <a:p>
                      <a:pPr marL="0" indent="0" algn="just" defTabSz="914400" rtl="0" eaLnBrk="1" latinLnBrk="0" hangingPunct="1">
                        <a:lnSpc>
                          <a:spcPct val="150000"/>
                        </a:lnSpc>
                        <a:buFont typeface="Wingdings" panose="05000000000000000000" pitchFamily="2" charset="2"/>
                        <a:buNone/>
                      </a:pPr>
                      <a:r>
                        <a:rPr lang="en-GB" sz="1600" b="0" kern="1200" baseline="0" dirty="0">
                          <a:solidFill>
                            <a:schemeClr val="dk1"/>
                          </a:solidFill>
                          <a:latin typeface="Arial" panose="020B0604020202020204" pitchFamily="34" charset="0"/>
                          <a:ea typeface="+mn-ea"/>
                          <a:cs typeface="Arial" panose="020B0604020202020204" pitchFamily="34" charset="0"/>
                        </a:rPr>
                        <a:t>Chapter 4.6   (and H2)</a:t>
                      </a:r>
                    </a:p>
                  </a:txBody>
                  <a:tcPr marT="45723" marB="45723"/>
                </a:tc>
                <a:extLst>
                  <a:ext uri="{0D108BD9-81ED-4DB2-BD59-A6C34878D82A}">
                    <a16:rowId xmlns:a16="http://schemas.microsoft.com/office/drawing/2014/main" val="10001"/>
                  </a:ext>
                </a:extLst>
              </a:tr>
              <a:tr h="1785626">
                <a:tc>
                  <a:txBody>
                    <a:bodyPr/>
                    <a:lstStyle/>
                    <a:p>
                      <a:pPr algn="ctr">
                        <a:lnSpc>
                          <a:spcPct val="100000"/>
                        </a:lnSpc>
                        <a:buFont typeface="Wingdings" pitchFamily="2" charset="2"/>
                        <a:buNone/>
                      </a:pPr>
                      <a:r>
                        <a:rPr lang="en-GB" sz="2100" b="0" kern="1200" dirty="0">
                          <a:solidFill>
                            <a:schemeClr val="dk1"/>
                          </a:solidFill>
                          <a:latin typeface="Arial" pitchFamily="34" charset="0"/>
                          <a:ea typeface="+mn-ea"/>
                          <a:cs typeface="Arial" pitchFamily="34" charset="0"/>
                        </a:rPr>
                        <a:t>H2</a:t>
                      </a:r>
                    </a:p>
                  </a:txBody>
                  <a:tcPr marT="45723" marB="45723" vert="vert">
                    <a:solidFill>
                      <a:srgbClr val="00B050"/>
                    </a:solidFill>
                  </a:tcPr>
                </a:tc>
                <a:tc>
                  <a:txBody>
                    <a:bodyPr/>
                    <a:lstStyle/>
                    <a:p>
                      <a:endParaRPr lang="en-US"/>
                    </a:p>
                  </a:txBody>
                  <a:tcPr marT="45723" marB="45723">
                    <a:blipFill rotWithShape="1">
                      <a:blip r:embed="rId2"/>
                      <a:stretch>
                        <a:fillRect l="-10722" t="-87713" r="-74718" b="-55290"/>
                      </a:stretch>
                    </a:blipFill>
                  </a:tcPr>
                </a:tc>
                <a:tc>
                  <a:txBody>
                    <a:bodyPr/>
                    <a:lstStyle/>
                    <a:p>
                      <a:endParaRPr lang="en-US" dirty="0"/>
                    </a:p>
                  </a:txBody>
                  <a:tcPr marT="45723" marB="45723">
                    <a:blipFill rotWithShape="1">
                      <a:blip r:embed="rId2"/>
                      <a:stretch>
                        <a:fillRect l="-148411" t="-87713" r="-151" b="-55290"/>
                      </a:stretch>
                    </a:blipFill>
                  </a:tcPr>
                </a:tc>
                <a:extLst>
                  <a:ext uri="{0D108BD9-81ED-4DB2-BD59-A6C34878D82A}">
                    <a16:rowId xmlns:a16="http://schemas.microsoft.com/office/drawing/2014/main" val="10002"/>
                  </a:ext>
                </a:extLst>
              </a:tr>
              <a:tr h="983069">
                <a:tc>
                  <a:txBody>
                    <a:bodyPr/>
                    <a:lstStyle/>
                    <a:p>
                      <a:pPr algn="ctr">
                        <a:lnSpc>
                          <a:spcPct val="100000"/>
                        </a:lnSpc>
                        <a:buFont typeface="Wingdings" pitchFamily="2" charset="2"/>
                        <a:buNone/>
                      </a:pPr>
                      <a:r>
                        <a:rPr lang="en-GB" sz="2100" b="0" kern="1200" dirty="0">
                          <a:solidFill>
                            <a:schemeClr val="dk1"/>
                          </a:solidFill>
                          <a:latin typeface="Arial" pitchFamily="34" charset="0"/>
                          <a:ea typeface="+mn-ea"/>
                          <a:cs typeface="Arial" pitchFamily="34" charset="0"/>
                        </a:rPr>
                        <a:t>H3</a:t>
                      </a:r>
                    </a:p>
                  </a:txBody>
                  <a:tcPr marT="45723" marB="45723" vert="vert">
                    <a:solidFill>
                      <a:srgbClr val="00B050"/>
                    </a:solidFill>
                  </a:tcPr>
                </a:tc>
                <a:tc>
                  <a:txBody>
                    <a:bodyPr/>
                    <a:lstStyle/>
                    <a:p>
                      <a:pPr marL="285750" indent="-285750" algn="just" defTabSz="914400" rtl="0" eaLnBrk="1" latinLnBrk="0" hangingPunct="1">
                        <a:lnSpc>
                          <a:spcPct val="150000"/>
                        </a:lnSpc>
                        <a:buFont typeface="Wingdings" panose="05000000000000000000"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[Evaluate definite integrals; use a definite integral to find the area under a curve] </a:t>
                      </a:r>
                      <a:endParaRPr lang="en-GB" sz="1200" kern="1200" dirty="0">
                        <a:solidFill>
                          <a:schemeClr val="dk1"/>
                        </a:solidFill>
                        <a:effectLst/>
                        <a:latin typeface="Arial" panose="020B0604020202020204" pitchFamily="34" charset="0"/>
                        <a:ea typeface="+mn-ea"/>
                        <a:cs typeface="Arial" panose="020B0604020202020204" pitchFamily="34" charset="0"/>
                      </a:endParaRPr>
                    </a:p>
                  </a:txBody>
                  <a:tcPr marT="45723" marB="45723"/>
                </a:tc>
                <a:tc>
                  <a:txBody>
                    <a:bodyPr/>
                    <a:lstStyle/>
                    <a:p>
                      <a:pPr marL="285750" indent="-285750" algn="just" defTabSz="914400" rtl="0" eaLnBrk="1" latinLnBrk="0" hangingPunct="1">
                        <a:lnSpc>
                          <a:spcPct val="150000"/>
                        </a:lnSpc>
                        <a:buFont typeface="Wingdings" panose="05000000000000000000" pitchFamily="2" charset="2"/>
                        <a:buChar char="Ø"/>
                      </a:pPr>
                      <a:r>
                        <a:rPr lang="en-GB" sz="1400" b="0" kern="1200" baseline="0" dirty="0">
                          <a:solidFill>
                            <a:schemeClr val="dk1"/>
                          </a:solidFill>
                          <a:latin typeface="Arial" panose="020B0604020202020204" pitchFamily="34" charset="0"/>
                          <a:ea typeface="+mn-ea"/>
                          <a:cs typeface="Arial" panose="020B0604020202020204" pitchFamily="34" charset="0"/>
                        </a:rPr>
                        <a:t>The area bounded by two curves will be covered in </a:t>
                      </a:r>
                      <a:r>
                        <a:rPr lang="en-GB" sz="1400" b="0" i="0" kern="1200" baseline="0" dirty="0">
                          <a:solidFill>
                            <a:schemeClr val="dk1"/>
                          </a:solidFill>
                          <a:latin typeface="Arial" panose="020B0604020202020204" pitchFamily="34" charset="0"/>
                          <a:ea typeface="+mn-ea"/>
                          <a:cs typeface="Arial" panose="020B0604020202020204" pitchFamily="34" charset="0"/>
                          <a:hlinkClick r:id="rId3" action="ppaction://hlinksldjump"/>
                        </a:rPr>
                        <a:t>year 13, Further Integration</a:t>
                      </a:r>
                      <a:endParaRPr lang="en-GB" sz="1400" b="0" i="0" kern="1200" baseline="0" dirty="0">
                        <a:solidFill>
                          <a:schemeClr val="dk1"/>
                        </a:solidFill>
                        <a:latin typeface="Arial" panose="020B0604020202020204" pitchFamily="34" charset="0"/>
                        <a:ea typeface="+mn-ea"/>
                        <a:cs typeface="Arial" panose="020B0604020202020204" pitchFamily="34" charset="0"/>
                      </a:endParaRPr>
                    </a:p>
                    <a:p>
                      <a:pPr marL="285750" indent="-285750" algn="just" defTabSz="914400" rtl="0" eaLnBrk="1" latinLnBrk="0" hangingPunct="1">
                        <a:lnSpc>
                          <a:spcPct val="150000"/>
                        </a:lnSpc>
                        <a:buFont typeface="Wingdings" panose="05000000000000000000" pitchFamily="2" charset="2"/>
                        <a:buChar char="Ø"/>
                      </a:pPr>
                      <a:r>
                        <a:rPr lang="en-GB" sz="1400" b="0" i="0" kern="1200" baseline="0" dirty="0">
                          <a:solidFill>
                            <a:schemeClr val="dk1"/>
                          </a:solidFill>
                          <a:latin typeface="Arial" panose="020B0604020202020204" pitchFamily="34" charset="0"/>
                          <a:ea typeface="+mn-ea"/>
                          <a:cs typeface="Arial" panose="020B0604020202020204" pitchFamily="34" charset="0"/>
                        </a:rPr>
                        <a:t>Chapter  4.7</a:t>
                      </a:r>
                      <a:endParaRPr lang="en-GB" sz="1400" b="0" kern="1200" baseline="0" dirty="0">
                        <a:solidFill>
                          <a:schemeClr val="dk1"/>
                        </a:solidFill>
                        <a:latin typeface="Arial" panose="020B0604020202020204" pitchFamily="34" charset="0"/>
                        <a:ea typeface="+mn-ea"/>
                        <a:cs typeface="Arial" panose="020B0604020202020204" pitchFamily="34" charset="0"/>
                      </a:endParaRPr>
                    </a:p>
                  </a:txBody>
                  <a:tcPr marT="45723" marB="45723"/>
                </a:tc>
                <a:extLst>
                  <a:ext uri="{0D108BD9-81ED-4DB2-BD59-A6C34878D82A}">
                    <a16:rowId xmlns:a16="http://schemas.microsoft.com/office/drawing/2014/main" val="10003"/>
                  </a:ext>
                </a:extLst>
              </a:tr>
            </a:tbl>
          </a:graphicData>
        </a:graphic>
      </p:graphicFrame>
      <p:sp>
        <p:nvSpPr>
          <p:cNvPr id="30722" name="TextBox 3"/>
          <p:cNvSpPr txBox="1">
            <a:spLocks noChangeArrowheads="1"/>
          </p:cNvSpPr>
          <p:nvPr/>
        </p:nvSpPr>
        <p:spPr bwMode="auto">
          <a:xfrm>
            <a:off x="219075" y="569913"/>
            <a:ext cx="5972175" cy="368300"/>
          </a:xfrm>
          <a:prstGeom prst="rect">
            <a:avLst/>
          </a:prstGeom>
          <a:noFill/>
          <a:ln w="9525">
            <a:noFill/>
            <a:miter lim="800000"/>
            <a:headEnd/>
            <a:tailEnd/>
          </a:ln>
        </p:spPr>
        <p:txBody>
          <a:bodyPr>
            <a:spAutoFit/>
          </a:bodyPr>
          <a:lstStyle/>
          <a:p>
            <a:r>
              <a:rPr lang="en-GB" sz="1800" b="1">
                <a:latin typeface="Verdana" pitchFamily="34" charset="0"/>
              </a:rPr>
              <a:t>Integration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50850" y="828675"/>
            <a:ext cx="9720263"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000" b="1" dirty="0"/>
              <a:t>Use of data in statistics </a:t>
            </a:r>
            <a:br>
              <a:rPr lang="en-GB" sz="2400" b="1" dirty="0"/>
            </a:br>
            <a:br>
              <a:rPr lang="en-GB" sz="2000" dirty="0"/>
            </a:br>
            <a:r>
              <a:rPr lang="en-GB" sz="1400" dirty="0"/>
              <a:t>The Department for Education (</a:t>
            </a:r>
            <a:r>
              <a:rPr lang="en-GB" sz="1400" dirty="0" err="1"/>
              <a:t>DfE</a:t>
            </a:r>
            <a:r>
              <a:rPr lang="en-GB" sz="1400" dirty="0"/>
              <a:t>) have set out the following requirements regarding the use of data in statistics as follows:</a:t>
            </a:r>
            <a:br>
              <a:rPr lang="en-GB" sz="1400" dirty="0"/>
            </a:br>
            <a:br>
              <a:rPr lang="en-GB" sz="1400" dirty="0"/>
            </a:br>
            <a:r>
              <a:rPr lang="en-GB" sz="1400" dirty="0"/>
              <a:t>9.	AS and A level mathematics specifications must require students to: </a:t>
            </a:r>
          </a:p>
          <a:p>
            <a:pPr lvl="0"/>
            <a:endParaRPr lang="en-GB" sz="1400" dirty="0"/>
          </a:p>
          <a:p>
            <a:pPr marL="342900" lvl="0" indent="-342900">
              <a:buFont typeface="Arial" panose="020B0604020202020204" pitchFamily="34" charset="0"/>
              <a:buChar char="•"/>
            </a:pPr>
            <a:r>
              <a:rPr lang="en-GB" sz="1400" dirty="0"/>
              <a:t>become familiar with one or more specific large data set(s) in advance of the final assessment (these data must be real and sufficiently rich to enable the concepts and skills of data presentation and interpretation in the specification to be explored) </a:t>
            </a:r>
          </a:p>
          <a:p>
            <a:pPr marL="342900" lvl="0" indent="-342900">
              <a:buFont typeface="Arial" panose="020B0604020202020204" pitchFamily="34" charset="0"/>
              <a:buChar char="•"/>
            </a:pPr>
            <a:r>
              <a:rPr lang="en-GB" sz="1400" dirty="0"/>
              <a:t>use technology such as spreadsheets or specialist statistical packages to explore the data set(s) </a:t>
            </a:r>
          </a:p>
          <a:p>
            <a:pPr marL="342900" lvl="0" indent="-342900">
              <a:buFont typeface="Arial" panose="020B0604020202020204" pitchFamily="34" charset="0"/>
              <a:buChar char="•"/>
            </a:pPr>
            <a:r>
              <a:rPr lang="en-GB" sz="1400" dirty="0"/>
              <a:t>interpret real data presented in summary or graphical form </a:t>
            </a:r>
          </a:p>
          <a:p>
            <a:pPr marL="342900" lvl="0" indent="-342900">
              <a:buFont typeface="Arial" panose="020B0604020202020204" pitchFamily="34" charset="0"/>
              <a:buChar char="•"/>
            </a:pPr>
            <a:r>
              <a:rPr lang="en-GB" sz="1400" dirty="0"/>
              <a:t>use data to investigate questions arising in real contexts </a:t>
            </a:r>
          </a:p>
          <a:p>
            <a:r>
              <a:rPr lang="en-GB" sz="1400" dirty="0"/>
              <a:t> </a:t>
            </a:r>
          </a:p>
          <a:p>
            <a:r>
              <a:rPr lang="en-GB" sz="1400" dirty="0"/>
              <a:t>10.	Specifications should require students to explore the data set(s), and associated contexts, during their course of study to enable them to perform tasks that assume familiarity with the contexts, the main features of the data and the ways in which technology can help explore the data. Specifications should also require students to demonstrate the ability to analyse a subset or features of the data using a calculator with standard statistical functions, as detailed in paragraph 8 (please see </a:t>
            </a:r>
            <a:r>
              <a:rPr lang="en-GB" sz="1400" dirty="0" err="1"/>
              <a:t>DfE</a:t>
            </a:r>
            <a:r>
              <a:rPr lang="en-GB" sz="1400" dirty="0"/>
              <a:t> content for further information). </a:t>
            </a:r>
            <a:br>
              <a:rPr lang="en-GB" sz="1400" dirty="0"/>
            </a:br>
            <a:br>
              <a:rPr lang="en-GB" altLang="en-US" sz="2000" dirty="0"/>
            </a:br>
            <a:r>
              <a:rPr lang="en-GB" sz="1400" dirty="0"/>
              <a:t>We encourage the use of statistical data sets and statistical packages throughout the course of study of statistics.  In this route map, we have set aside 2 weeks in year 12, weeks 41 and 42, to encourage independent interrogation of data.  In week 41, we suggest students study an A-level statistics topic and in week 42, we suggest students complete an activity using statistical packages.  Note: It is up teachers to decide which statistics topics to use with statistical data sets and packages.  The weeks suggested and the content suggested (N2 and N3) are an example.</a:t>
            </a:r>
            <a:endParaRPr lang="en-GB" altLang="en-US" sz="1400" dirty="0">
              <a:solidFill>
                <a:srgbClr val="FF0000"/>
              </a:solidFill>
            </a:endParaRPr>
          </a:p>
        </p:txBody>
      </p:sp>
    </p:spTree>
    <p:extLst>
      <p:ext uri="{BB962C8B-B14F-4D97-AF65-F5344CB8AC3E}">
        <p14:creationId xmlns:p14="http://schemas.microsoft.com/office/powerpoint/2010/main" val="11758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4253168359"/>
                  </p:ext>
                </p:extLst>
              </p:nvPr>
            </p:nvGraphicFramePr>
            <p:xfrm>
              <a:off x="450156" y="1245901"/>
              <a:ext cx="9865096" cy="5528340"/>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328640">
                      <a:extLst>
                        <a:ext uri="{9D8B030D-6E8A-4147-A177-3AD203B41FA5}">
                          <a16:colId xmlns:a16="http://schemas.microsoft.com/office/drawing/2014/main" val="20001"/>
                        </a:ext>
                      </a:extLst>
                    </a:gridCol>
                    <a:gridCol w="4104456">
                      <a:extLst>
                        <a:ext uri="{9D8B030D-6E8A-4147-A177-3AD203B41FA5}">
                          <a16:colId xmlns:a16="http://schemas.microsoft.com/office/drawing/2014/main" val="20002"/>
                        </a:ext>
                      </a:extLst>
                    </a:gridCol>
                  </a:tblGrid>
                  <a:tr h="420740">
                    <a:tc>
                      <a:txBody>
                        <a:bodyPr/>
                        <a:lstStyle/>
                        <a:p>
                          <a:endParaRPr lang="en-GB" sz="1600" dirty="0">
                            <a:effectLst>
                              <a:outerShdw blurRad="38100" dist="38100" dir="2700000" algn="tl">
                                <a:srgbClr val="000000">
                                  <a:alpha val="43137"/>
                                </a:srgbClr>
                              </a:outerShdw>
                            </a:effectLst>
                            <a:latin typeface="Verdana" pitchFamily="34" charset="0"/>
                          </a:endParaRPr>
                        </a:p>
                      </a:txBody>
                      <a:tcPr marT="45719" marB="45719"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content</a:t>
                          </a:r>
                          <a:r>
                            <a:rPr lang="en-GB" sz="1600" dirty="0">
                              <a:effectLst>
                                <a:outerShdw blurRad="38100" dist="38100" dir="2700000" algn="tl">
                                  <a:srgbClr val="000000">
                                    <a:alpha val="43137"/>
                                  </a:srgbClr>
                                </a:outerShdw>
                              </a:effectLst>
                            </a:rPr>
                            <a:t>:</a:t>
                          </a:r>
                          <a:endParaRPr lang="en-GB" sz="1600" dirty="0">
                            <a:effectLst>
                              <a:outerShdw blurRad="38100" dist="38100" dir="2700000" algn="tl">
                                <a:srgbClr val="000000">
                                  <a:alpha val="43137"/>
                                </a:srgbClr>
                              </a:outerShdw>
                            </a:effectLst>
                            <a:latin typeface="Verdana" pitchFamily="34" charset="0"/>
                          </a:endParaRPr>
                        </a:p>
                      </a:txBody>
                      <a:tcPr marT="45719" marB="45719"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719" marB="45719" anchor="ctr"/>
                    </a:tc>
                    <a:extLst>
                      <a:ext uri="{0D108BD9-81ED-4DB2-BD59-A6C34878D82A}">
                        <a16:rowId xmlns:a16="http://schemas.microsoft.com/office/drawing/2014/main" val="10000"/>
                      </a:ext>
                    </a:extLst>
                  </a:tr>
                  <a:tr h="1422700">
                    <a:tc>
                      <a:txBody>
                        <a:bodyPr/>
                        <a:lstStyle/>
                        <a:p>
                          <a:pPr algn="ctr">
                            <a:lnSpc>
                              <a:spcPct val="100000"/>
                            </a:lnSpc>
                            <a:buFont typeface="Wingdings" pitchFamily="2" charset="2"/>
                            <a:buNone/>
                          </a:pPr>
                          <a:r>
                            <a:rPr lang="en-GB" sz="2100" b="0" kern="1200" dirty="0">
                              <a:solidFill>
                                <a:schemeClr val="tx1"/>
                              </a:solidFill>
                              <a:latin typeface="Arial" panose="020B0604020202020204" pitchFamily="34" charset="0"/>
                              <a:ea typeface="+mn-ea"/>
                              <a:cs typeface="Arial" panose="020B0604020202020204" pitchFamily="34" charset="0"/>
                            </a:rPr>
                            <a:t>E1</a:t>
                          </a:r>
                        </a:p>
                      </a:txBody>
                      <a:tcPr marT="45716" marB="45716" vert="vert">
                        <a:solidFill>
                          <a:srgbClr val="7030A0"/>
                        </a:solidFill>
                      </a:tcPr>
                    </a:tc>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GB" sz="1400" b="1" kern="1200" dirty="0">
                              <a:solidFill>
                                <a:schemeClr val="dk1"/>
                              </a:solidFill>
                              <a:effectLst/>
                              <a:latin typeface="Arial" panose="020B0604020202020204" pitchFamily="34" charset="0"/>
                              <a:ea typeface="+mn-ea"/>
                              <a:cs typeface="Arial" panose="020B0604020202020204" pitchFamily="34" charset="0"/>
                            </a:rPr>
                            <a:t>[Understand and use the definitions of sine, cosine and tangent for all arguments; the sine and cosine rules; the area of a triangle in the form </a:t>
                          </a:r>
                          <a14:m>
                            <m:oMath xmlns:m="http://schemas.openxmlformats.org/officeDocument/2006/math">
                              <m:f>
                                <m:fPr>
                                  <m:ctrlPr>
                                    <a:rPr lang="en-GB" sz="1400" b="1" i="1" kern="1200" smtClean="0">
                                      <a:solidFill>
                                        <a:schemeClr val="dk1"/>
                                      </a:solidFill>
                                      <a:effectLst/>
                                      <a:latin typeface="Cambria Math" panose="02040503050406030204" pitchFamily="18" charset="0"/>
                                      <a:ea typeface="+mn-ea"/>
                                      <a:cs typeface="Arial" panose="020B0604020202020204" pitchFamily="34" charset="0"/>
                                    </a:rPr>
                                  </m:ctrlPr>
                                </m:fPr>
                                <m:num>
                                  <m:r>
                                    <a:rPr lang="en-GB" sz="1400" b="1" i="1" kern="1200" smtClean="0">
                                      <a:solidFill>
                                        <a:schemeClr val="dk1"/>
                                      </a:solidFill>
                                      <a:effectLst/>
                                      <a:latin typeface="Cambria Math"/>
                                      <a:ea typeface="+mn-ea"/>
                                      <a:cs typeface="Arial" panose="020B0604020202020204" pitchFamily="34" charset="0"/>
                                    </a:rPr>
                                    <m:t>𝟏</m:t>
                                  </m:r>
                                </m:num>
                                <m:den>
                                  <m:r>
                                    <a:rPr lang="en-GB" sz="1400" b="1" i="1" kern="1200" smtClean="0">
                                      <a:solidFill>
                                        <a:schemeClr val="dk1"/>
                                      </a:solidFill>
                                      <a:effectLst/>
                                      <a:latin typeface="Cambria Math"/>
                                      <a:ea typeface="+mn-ea"/>
                                      <a:cs typeface="Arial" panose="020B0604020202020204" pitchFamily="34" charset="0"/>
                                    </a:rPr>
                                    <m:t>𝟐</m:t>
                                  </m:r>
                                </m:den>
                              </m:f>
                              <m:r>
                                <a:rPr lang="en-GB" sz="1400" b="1" i="1" kern="1200" smtClean="0">
                                  <a:solidFill>
                                    <a:schemeClr val="dk1"/>
                                  </a:solidFill>
                                  <a:effectLst/>
                                  <a:latin typeface="Cambria Math"/>
                                  <a:ea typeface="+mn-ea"/>
                                  <a:cs typeface="Arial" panose="020B0604020202020204" pitchFamily="34" charset="0"/>
                                </a:rPr>
                                <m:t> </m:t>
                              </m:r>
                              <m:r>
                                <a:rPr lang="en-GB" sz="1400" b="1" i="1" kern="1200" smtClean="0">
                                  <a:solidFill>
                                    <a:schemeClr val="dk1"/>
                                  </a:solidFill>
                                  <a:effectLst/>
                                  <a:latin typeface="Cambria Math"/>
                                  <a:ea typeface="+mn-ea"/>
                                  <a:cs typeface="Arial" panose="020B0604020202020204" pitchFamily="34" charset="0"/>
                                </a:rPr>
                                <m:t>𝒂𝒃</m:t>
                              </m:r>
                              <m:r>
                                <a:rPr lang="en-GB" sz="1400" b="1" i="0" kern="1200" smtClean="0">
                                  <a:solidFill>
                                    <a:schemeClr val="dk1"/>
                                  </a:solidFill>
                                  <a:effectLst/>
                                  <a:latin typeface="Cambria Math"/>
                                  <a:ea typeface="+mn-ea"/>
                                  <a:cs typeface="Arial" panose="020B0604020202020204" pitchFamily="34" charset="0"/>
                                </a:rPr>
                                <m:t> </m:t>
                              </m:r>
                              <m:r>
                                <a:rPr lang="en-GB" sz="1400" b="1" i="0" kern="1200" baseline="0" smtClean="0">
                                  <a:solidFill>
                                    <a:schemeClr val="dk1"/>
                                  </a:solidFill>
                                  <a:latin typeface="Cambria Math"/>
                                  <a:ea typeface="+mn-ea"/>
                                  <a:cs typeface="Arial" panose="020B0604020202020204" pitchFamily="34" charset="0"/>
                                </a:rPr>
                                <m:t>𝐬𝐢𝐧</m:t>
                              </m:r>
                            </m:oMath>
                          </a14:m>
                          <a:r>
                            <a:rPr lang="en-GB" sz="1400" b="1" i="1" kern="1200" dirty="0">
                              <a:solidFill>
                                <a:schemeClr val="dk1"/>
                              </a:solidFill>
                              <a:effectLst/>
                              <a:latin typeface="Arial" panose="020B0604020202020204" pitchFamily="34" charset="0"/>
                              <a:ea typeface="+mn-ea"/>
                              <a:cs typeface="Arial" panose="020B0604020202020204" pitchFamily="34" charset="0"/>
                            </a:rPr>
                            <a:t> C</a:t>
                          </a:r>
                          <a:r>
                            <a:rPr lang="en-GB" sz="1400" b="1" kern="1200" dirty="0">
                              <a:solidFill>
                                <a:schemeClr val="dk1"/>
                              </a:solidFill>
                              <a:effectLst/>
                              <a:latin typeface="Arial" panose="020B0604020202020204" pitchFamily="34" charset="0"/>
                              <a:ea typeface="+mn-ea"/>
                              <a:cs typeface="Arial" panose="020B0604020202020204" pitchFamily="34" charset="0"/>
                            </a:rPr>
                            <a:t> ]</a:t>
                          </a:r>
                          <a:endParaRPr lang="en-GB" sz="1400" kern="1200" dirty="0">
                            <a:solidFill>
                              <a:schemeClr val="dk1"/>
                            </a:solidFill>
                            <a:effectLst/>
                            <a:latin typeface="Arial" panose="020B0604020202020204" pitchFamily="34" charset="0"/>
                            <a:ea typeface="+mn-ea"/>
                            <a:cs typeface="Arial" panose="020B0604020202020204" pitchFamily="34" charset="0"/>
                          </a:endParaRPr>
                        </a:p>
                      </a:txBody>
                      <a:tcPr marT="45716" marB="45716"/>
                    </a:tc>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GB" sz="1400" b="0" kern="1200" dirty="0">
                              <a:solidFill>
                                <a:schemeClr val="dk1"/>
                              </a:solidFill>
                              <a:latin typeface="+mn-lt"/>
                              <a:ea typeface="+mn-ea"/>
                              <a:cs typeface="Arial" pitchFamily="34" charset="0"/>
                            </a:rPr>
                            <a:t>Chapter</a:t>
                          </a:r>
                          <a:r>
                            <a:rPr lang="en-GB" sz="1400" b="0" kern="1200" baseline="0" dirty="0">
                              <a:solidFill>
                                <a:schemeClr val="dk1"/>
                              </a:solidFill>
                              <a:latin typeface="+mn-lt"/>
                              <a:ea typeface="+mn-ea"/>
                              <a:cs typeface="Arial" pitchFamily="34" charset="0"/>
                            </a:rPr>
                            <a:t> 3.1 (</a:t>
                          </a:r>
                          <a:r>
                            <a:rPr lang="en-GB" sz="1400" b="0" kern="1200" baseline="0">
                              <a:solidFill>
                                <a:schemeClr val="dk1"/>
                              </a:solidFill>
                              <a:latin typeface="+mn-lt"/>
                              <a:ea typeface="+mn-ea"/>
                              <a:cs typeface="Arial" pitchFamily="34" charset="0"/>
                            </a:rPr>
                            <a:t>also  E5, E7)</a:t>
                          </a:r>
                          <a:endParaRPr lang="en-GB" sz="1400"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r>
                            <a:rPr lang="en-GB" sz="1400" dirty="0">
                              <a:latin typeface="Arial" panose="020B0604020202020204" pitchFamily="34" charset="0"/>
                              <a:cs typeface="Arial" panose="020B0604020202020204" pitchFamily="34" charset="0"/>
                            </a:rPr>
                            <a:t>Assumed knowledge: sine,</a:t>
                          </a:r>
                          <a:r>
                            <a:rPr lang="en-GB" sz="1400" baseline="0" dirty="0">
                              <a:latin typeface="Arial" panose="020B0604020202020204" pitchFamily="34" charset="0"/>
                              <a:cs typeface="Arial" panose="020B0604020202020204" pitchFamily="34" charset="0"/>
                            </a:rPr>
                            <a:t> cosine and tangent as the ratios of sides of a right-angled triangle</a:t>
                          </a:r>
                          <a:endParaRPr lang="en-GB" sz="1400"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endParaRPr lang="en-GB" sz="1400"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r>
                            <a:rPr lang="en-GB" sz="1400" dirty="0">
                              <a:latin typeface="Arial" panose="020B0604020202020204" pitchFamily="34" charset="0"/>
                              <a:cs typeface="Arial" panose="020B0604020202020204" pitchFamily="34" charset="0"/>
                            </a:rPr>
                            <a:t>The use of radians will be covered in </a:t>
                          </a:r>
                          <a:r>
                            <a:rPr lang="en-GB" sz="1400" dirty="0">
                              <a:latin typeface="Arial" panose="020B0604020202020204" pitchFamily="34" charset="0"/>
                              <a:cs typeface="Arial" panose="020B0604020202020204" pitchFamily="34" charset="0"/>
                              <a:hlinkClick r:id="rId2" action="ppaction://hlinksldjump"/>
                            </a:rPr>
                            <a:t>year 13, Trigonometry &amp; Circular</a:t>
                          </a:r>
                          <a:r>
                            <a:rPr lang="en-GB" sz="1400" baseline="0" dirty="0">
                              <a:latin typeface="Arial" panose="020B0604020202020204" pitchFamily="34" charset="0"/>
                              <a:cs typeface="Arial" panose="020B0604020202020204" pitchFamily="34" charset="0"/>
                              <a:hlinkClick r:id="rId2" action="ppaction://hlinksldjump"/>
                            </a:rPr>
                            <a:t> Measure</a:t>
                          </a:r>
                          <a:endParaRPr lang="en-US" sz="1400" dirty="0">
                            <a:latin typeface="Arial" panose="020B0604020202020204" pitchFamily="34" charset="0"/>
                            <a:cs typeface="Arial" panose="020B0604020202020204" pitchFamily="34" charset="0"/>
                          </a:endParaRPr>
                        </a:p>
                      </a:txBody>
                      <a:tcPr marT="45716" marB="45716"/>
                    </a:tc>
                    <a:extLst>
                      <a:ext uri="{0D108BD9-81ED-4DB2-BD59-A6C34878D82A}">
                        <a16:rowId xmlns:a16="http://schemas.microsoft.com/office/drawing/2014/main" val="10001"/>
                      </a:ext>
                    </a:extLst>
                  </a:tr>
                  <a:tr h="956853">
                    <a:tc>
                      <a:txBody>
                        <a:bodyPr/>
                        <a:lstStyle/>
                        <a:p>
                          <a:pPr algn="ctr">
                            <a:lnSpc>
                              <a:spcPct val="100000"/>
                            </a:lnSpc>
                            <a:buFont typeface="Wingdings" pitchFamily="2" charset="2"/>
                            <a:buNone/>
                          </a:pPr>
                          <a:r>
                            <a:rPr lang="en-GB" sz="2100" b="0" kern="1200" dirty="0">
                              <a:solidFill>
                                <a:schemeClr val="tx1"/>
                              </a:solidFill>
                              <a:latin typeface="Arial" panose="020B0604020202020204" pitchFamily="34" charset="0"/>
                              <a:ea typeface="+mn-ea"/>
                              <a:cs typeface="Arial" panose="020B0604020202020204" pitchFamily="34" charset="0"/>
                            </a:rPr>
                            <a:t>E3</a:t>
                          </a:r>
                        </a:p>
                      </a:txBody>
                      <a:tcPr marT="45716" marB="45716" vert="vert">
                        <a:solidFill>
                          <a:srgbClr val="7030A0"/>
                        </a:solidFill>
                      </a:tcPr>
                    </a:tc>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GB" sz="1400" b="1" kern="1200" dirty="0">
                              <a:solidFill>
                                <a:schemeClr val="dk1"/>
                              </a:solidFill>
                              <a:effectLst/>
                              <a:latin typeface="Arial" panose="020B0604020202020204" pitchFamily="34" charset="0"/>
                              <a:ea typeface="+mn-ea"/>
                              <a:cs typeface="Arial" panose="020B0604020202020204" pitchFamily="34" charset="0"/>
                            </a:rPr>
                            <a:t>[Understand and use the sine, cosine and tangent functions; their graphs, symmetries and periodicity]</a:t>
                          </a:r>
                          <a:endParaRPr lang="en-GB" sz="1400" kern="1200" dirty="0">
                            <a:solidFill>
                              <a:schemeClr val="dk1"/>
                            </a:solidFill>
                            <a:effectLst/>
                            <a:latin typeface="Arial" panose="020B0604020202020204" pitchFamily="34" charset="0"/>
                            <a:ea typeface="+mn-ea"/>
                            <a:cs typeface="Arial" panose="020B0604020202020204" pitchFamily="34" charset="0"/>
                          </a:endParaRPr>
                        </a:p>
                      </a:txBody>
                      <a:tcPr marT="45716" marB="45716"/>
                    </a:tc>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GB" sz="1400" b="0" kern="1200">
                              <a:solidFill>
                                <a:schemeClr val="dk1"/>
                              </a:solidFill>
                              <a:latin typeface="+mn-lt"/>
                              <a:ea typeface="+mn-ea"/>
                              <a:cs typeface="Arial" pitchFamily="34" charset="0"/>
                            </a:rPr>
                            <a:t>Chapter</a:t>
                          </a:r>
                          <a:r>
                            <a:rPr lang="en-GB" sz="1400" b="0" kern="1200" baseline="0">
                              <a:solidFill>
                                <a:schemeClr val="dk1"/>
                              </a:solidFill>
                              <a:latin typeface="+mn-lt"/>
                              <a:ea typeface="+mn-ea"/>
                              <a:cs typeface="Arial" pitchFamily="34" charset="0"/>
                            </a:rPr>
                            <a:t> 3.2</a:t>
                          </a:r>
                          <a:endParaRPr lang="en-GB" sz="140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r>
                            <a:rPr lang="en-GB" sz="1400">
                              <a:latin typeface="Arial" panose="020B0604020202020204" pitchFamily="34" charset="0"/>
                              <a:cs typeface="Arial" panose="020B0604020202020204" pitchFamily="34" charset="0"/>
                            </a:rPr>
                            <a:t>The </a:t>
                          </a:r>
                          <a:r>
                            <a:rPr lang="en-GB" sz="1400" dirty="0">
                              <a:latin typeface="Arial" panose="020B0604020202020204" pitchFamily="34" charset="0"/>
                              <a:cs typeface="Arial" panose="020B0604020202020204" pitchFamily="34" charset="0"/>
                            </a:rPr>
                            <a:t>exact values of sine, cosine and tangent for common values will be covered in </a:t>
                          </a:r>
                          <a:r>
                            <a:rPr lang="en-GB" sz="1400" dirty="0">
                              <a:latin typeface="Arial" panose="020B0604020202020204" pitchFamily="34" charset="0"/>
                              <a:cs typeface="Arial" panose="020B0604020202020204" pitchFamily="34" charset="0"/>
                              <a:hlinkClick r:id="rId2" action="ppaction://hlinksldjump"/>
                            </a:rPr>
                            <a:t>year 13, Trigonometry &amp; Circular</a:t>
                          </a:r>
                          <a:r>
                            <a:rPr lang="en-GB" sz="1400" baseline="0" dirty="0">
                              <a:latin typeface="Arial" panose="020B0604020202020204" pitchFamily="34" charset="0"/>
                              <a:cs typeface="Arial" panose="020B0604020202020204" pitchFamily="34" charset="0"/>
                              <a:hlinkClick r:id="rId2" action="ppaction://hlinksldjump"/>
                            </a:rPr>
                            <a:t> Measure</a:t>
                          </a:r>
                          <a:endParaRPr lang="en-US" sz="1400" dirty="0">
                            <a:latin typeface="Arial" panose="020B0604020202020204" pitchFamily="34" charset="0"/>
                            <a:cs typeface="Arial" panose="020B0604020202020204" pitchFamily="34" charset="0"/>
                          </a:endParaRPr>
                        </a:p>
                      </a:txBody>
                      <a:tcPr marT="45716" marB="45716"/>
                    </a:tc>
                    <a:extLst>
                      <a:ext uri="{0D108BD9-81ED-4DB2-BD59-A6C34878D82A}">
                        <a16:rowId xmlns:a16="http://schemas.microsoft.com/office/drawing/2014/main" val="10002"/>
                      </a:ext>
                    </a:extLst>
                  </a:tr>
                  <a:tr h="1040207">
                    <a:tc>
                      <a:txBody>
                        <a:bodyPr/>
                        <a:lstStyle/>
                        <a:p>
                          <a:pPr algn="ctr">
                            <a:lnSpc>
                              <a:spcPct val="100000"/>
                            </a:lnSpc>
                            <a:buFont typeface="Wingdings" pitchFamily="2" charset="2"/>
                            <a:buNone/>
                          </a:pPr>
                          <a:r>
                            <a:rPr lang="en-GB" sz="2100" b="0" kern="1200" dirty="0">
                              <a:solidFill>
                                <a:schemeClr val="tx1"/>
                              </a:solidFill>
                              <a:latin typeface="Arial" pitchFamily="34" charset="0"/>
                              <a:ea typeface="+mn-ea"/>
                              <a:cs typeface="Arial" pitchFamily="34" charset="0"/>
                            </a:rPr>
                            <a:t>E5</a:t>
                          </a:r>
                        </a:p>
                      </a:txBody>
                      <a:tcPr marT="45716" marB="45716" vert="vert">
                        <a:solidFill>
                          <a:srgbClr val="7030A0"/>
                        </a:solidFill>
                      </a:tcPr>
                    </a:tc>
                    <a:tc>
                      <a:txBody>
                        <a:bodyPr/>
                        <a:lstStyle/>
                        <a:p>
                          <a:pPr marL="285750" indent="-285750" algn="just" eaLnBrk="0" hangingPunct="0">
                            <a:lnSpc>
                              <a:spcPct val="150000"/>
                            </a:lnSpc>
                            <a:buFont typeface="Wingdings" panose="05000000000000000000"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[Understand and use  </a:t>
                          </a:r>
                          <a14:m>
                            <m:oMath xmlns:m="http://schemas.openxmlformats.org/officeDocument/2006/math">
                              <m:func>
                                <m:funcPr>
                                  <m:ctrlPr>
                                    <a:rPr lang="en-GB" sz="1400" b="1" i="1" kern="1200" baseline="0" dirty="0" smtClean="0">
                                      <a:solidFill>
                                        <a:schemeClr val="dk1"/>
                                      </a:solidFill>
                                      <a:effectLst/>
                                      <a:latin typeface="Cambria Math" panose="02040503050406030204" pitchFamily="18" charset="0"/>
                                      <a:ea typeface="+mn-ea"/>
                                      <a:cs typeface="Arial" panose="020B0604020202020204" pitchFamily="34" charset="0"/>
                                    </a:rPr>
                                  </m:ctrlPr>
                                </m:funcPr>
                                <m:fName>
                                  <m:r>
                                    <a:rPr lang="en-GB" sz="1400" b="1" i="0" kern="1200" baseline="0" dirty="0" smtClean="0">
                                      <a:solidFill>
                                        <a:schemeClr val="dk1"/>
                                      </a:solidFill>
                                      <a:effectLst/>
                                      <a:latin typeface="Cambria Math"/>
                                      <a:ea typeface="+mn-ea"/>
                                      <a:cs typeface="Arial" panose="020B0604020202020204" pitchFamily="34" charset="0"/>
                                    </a:rPr>
                                    <m:t>𝐭𝐚𝐧</m:t>
                                  </m:r>
                                </m:fName>
                                <m:e>
                                  <m:r>
                                    <a:rPr lang="el-GR" sz="1400" b="1" i="1" kern="1200" baseline="0" dirty="0" smtClean="0">
                                      <a:solidFill>
                                        <a:schemeClr val="dk1"/>
                                      </a:solidFill>
                                      <a:effectLst/>
                                      <a:latin typeface="Cambria Math"/>
                                      <a:ea typeface="+mn-ea"/>
                                      <a:cs typeface="Arial" panose="020B0604020202020204" pitchFamily="34" charset="0"/>
                                    </a:rPr>
                                    <m:t>𝜽</m:t>
                                  </m:r>
                                </m:e>
                              </m:func>
                              <m:r>
                                <a:rPr lang="el-GR" sz="1400" b="1" i="1" kern="1200" baseline="0" dirty="0" smtClean="0">
                                  <a:solidFill>
                                    <a:schemeClr val="dk1"/>
                                  </a:solidFill>
                                  <a:effectLst/>
                                  <a:latin typeface="Cambria Math"/>
                                  <a:ea typeface="+mn-ea"/>
                                  <a:cs typeface="Arial" panose="020B0604020202020204" pitchFamily="34" charset="0"/>
                                </a:rPr>
                                <m:t>=</m:t>
                              </m:r>
                              <m:f>
                                <m:fPr>
                                  <m:ctrlPr>
                                    <a:rPr lang="el-GR" sz="1400" b="1" i="1" kern="1200" baseline="0" dirty="0" smtClean="0">
                                      <a:solidFill>
                                        <a:schemeClr val="dk1"/>
                                      </a:solidFill>
                                      <a:effectLst/>
                                      <a:latin typeface="Cambria Math" panose="02040503050406030204" pitchFamily="18" charset="0"/>
                                      <a:ea typeface="+mn-ea"/>
                                      <a:cs typeface="Arial" panose="020B0604020202020204" pitchFamily="34" charset="0"/>
                                    </a:rPr>
                                  </m:ctrlPr>
                                </m:fPr>
                                <m:num>
                                  <m:func>
                                    <m:funcPr>
                                      <m:ctrlPr>
                                        <a:rPr lang="en-GB" sz="1400" b="1" i="1" kern="1200" baseline="0" dirty="0" smtClean="0">
                                          <a:solidFill>
                                            <a:schemeClr val="dk1"/>
                                          </a:solidFill>
                                          <a:effectLst/>
                                          <a:latin typeface="Cambria Math" panose="02040503050406030204" pitchFamily="18" charset="0"/>
                                          <a:ea typeface="+mn-ea"/>
                                          <a:cs typeface="Arial" panose="020B0604020202020204" pitchFamily="34" charset="0"/>
                                        </a:rPr>
                                      </m:ctrlPr>
                                    </m:funcPr>
                                    <m:fName>
                                      <m:r>
                                        <a:rPr lang="en-GB" sz="1400" b="1" i="0" kern="1200" baseline="0" dirty="0" smtClean="0">
                                          <a:solidFill>
                                            <a:schemeClr val="dk1"/>
                                          </a:solidFill>
                                          <a:effectLst/>
                                          <a:latin typeface="Cambria Math"/>
                                          <a:ea typeface="+mn-ea"/>
                                          <a:cs typeface="Arial" panose="020B0604020202020204" pitchFamily="34" charset="0"/>
                                        </a:rPr>
                                        <m:t>𝐬𝐢𝐧</m:t>
                                      </m:r>
                                    </m:fName>
                                    <m:e>
                                      <m:r>
                                        <a:rPr lang="el-GR" sz="1400" b="1" i="1" kern="1200" baseline="0" dirty="0" smtClean="0">
                                          <a:solidFill>
                                            <a:schemeClr val="dk1"/>
                                          </a:solidFill>
                                          <a:effectLst/>
                                          <a:latin typeface="Cambria Math"/>
                                          <a:ea typeface="+mn-ea"/>
                                          <a:cs typeface="Arial" panose="020B0604020202020204" pitchFamily="34" charset="0"/>
                                        </a:rPr>
                                        <m:t>𝜽</m:t>
                                      </m:r>
                                    </m:e>
                                  </m:func>
                                </m:num>
                                <m:den>
                                  <m:func>
                                    <m:funcPr>
                                      <m:ctrlPr>
                                        <a:rPr lang="en-GB" sz="1400" b="1" i="1" kern="1200" baseline="0" dirty="0" smtClean="0">
                                          <a:solidFill>
                                            <a:schemeClr val="dk1"/>
                                          </a:solidFill>
                                          <a:effectLst/>
                                          <a:latin typeface="Cambria Math" panose="02040503050406030204" pitchFamily="18" charset="0"/>
                                          <a:ea typeface="+mn-ea"/>
                                          <a:cs typeface="Arial" panose="020B0604020202020204" pitchFamily="34" charset="0"/>
                                        </a:rPr>
                                      </m:ctrlPr>
                                    </m:funcPr>
                                    <m:fName>
                                      <m:r>
                                        <a:rPr lang="en-GB" sz="1400" b="1" i="0" kern="1200" baseline="0" dirty="0" smtClean="0">
                                          <a:solidFill>
                                            <a:schemeClr val="dk1"/>
                                          </a:solidFill>
                                          <a:effectLst/>
                                          <a:latin typeface="Cambria Math"/>
                                          <a:ea typeface="+mn-ea"/>
                                          <a:cs typeface="Arial" panose="020B0604020202020204" pitchFamily="34" charset="0"/>
                                        </a:rPr>
                                        <m:t>𝐜𝐨𝐬</m:t>
                                      </m:r>
                                    </m:fName>
                                    <m:e>
                                      <m:r>
                                        <a:rPr lang="el-GR" sz="1400" b="1" i="1" kern="1200" baseline="0" dirty="0" smtClean="0">
                                          <a:solidFill>
                                            <a:schemeClr val="dk1"/>
                                          </a:solidFill>
                                          <a:effectLst/>
                                          <a:latin typeface="Cambria Math"/>
                                          <a:ea typeface="+mn-ea"/>
                                          <a:cs typeface="Arial" panose="020B0604020202020204" pitchFamily="34" charset="0"/>
                                        </a:rPr>
                                        <m:t>𝜽</m:t>
                                      </m:r>
                                    </m:e>
                                  </m:func>
                                </m:den>
                              </m:f>
                            </m:oMath>
                          </a14:m>
                          <a:r>
                            <a:rPr lang="en-GB" sz="1400" b="1" kern="1200" dirty="0">
                              <a:solidFill>
                                <a:schemeClr val="dk1"/>
                              </a:solidFill>
                              <a:effectLst/>
                              <a:latin typeface="Arial" panose="020B0604020202020204" pitchFamily="34" charset="0"/>
                              <a:ea typeface="+mn-ea"/>
                              <a:cs typeface="Arial" panose="020B0604020202020204" pitchFamily="34" charset="0"/>
                            </a:rPr>
                            <a:t>]</a:t>
                          </a:r>
                          <a:endParaRPr lang="en-GB" sz="1400" kern="1200" dirty="0">
                            <a:solidFill>
                              <a:schemeClr val="dk1"/>
                            </a:solidFill>
                            <a:effectLst/>
                            <a:latin typeface="Arial" panose="020B0604020202020204" pitchFamily="34" charset="0"/>
                            <a:ea typeface="+mn-ea"/>
                            <a:cs typeface="Arial" panose="020B0604020202020204" pitchFamily="34" charset="0"/>
                          </a:endParaRPr>
                        </a:p>
                        <a:p>
                          <a:pPr marL="285750" indent="-285750" algn="just">
                            <a:lnSpc>
                              <a:spcPct val="150000"/>
                            </a:lnSpc>
                            <a:buFont typeface="Wingdings" panose="05000000000000000000" pitchFamily="2" charset="2"/>
                            <a:buChar char="Ø"/>
                          </a:pPr>
                          <a:endParaRPr lang="en-GB" sz="1400" b="1" kern="1200" dirty="0">
                            <a:solidFill>
                              <a:schemeClr val="dk1"/>
                            </a:solidFill>
                            <a:effectLst/>
                            <a:latin typeface="Arial" panose="020B0604020202020204" pitchFamily="34" charset="0"/>
                            <a:ea typeface="+mn-ea"/>
                            <a:cs typeface="Arial" panose="020B0604020202020204" pitchFamily="34" charset="0"/>
                          </a:endParaRPr>
                        </a:p>
                        <a:p>
                          <a:pPr marL="285750" indent="-285750" algn="just">
                            <a:lnSpc>
                              <a:spcPct val="150000"/>
                            </a:lnSpc>
                            <a:buFont typeface="Wingdings" panose="05000000000000000000"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[Understand and use  </a:t>
                          </a:r>
                          <a14:m>
                            <m:oMath xmlns:m="http://schemas.openxmlformats.org/officeDocument/2006/math">
                              <m:func>
                                <m:funcPr>
                                  <m:ctrlPr>
                                    <a:rPr lang="en-GB" sz="1400" b="1" i="1" kern="1200" smtClean="0">
                                      <a:solidFill>
                                        <a:schemeClr val="dk1"/>
                                      </a:solidFill>
                                      <a:effectLst/>
                                      <a:latin typeface="Cambria Math" panose="02040503050406030204" pitchFamily="18" charset="0"/>
                                      <a:ea typeface="+mn-ea"/>
                                      <a:cs typeface="Arial" panose="020B0604020202020204" pitchFamily="34" charset="0"/>
                                    </a:rPr>
                                  </m:ctrlPr>
                                </m:funcPr>
                                <m:fName>
                                  <m:sSup>
                                    <m:sSupPr>
                                      <m:ctrlPr>
                                        <a:rPr lang="en-GB" sz="1400" b="1" i="1" kern="1200" smtClean="0">
                                          <a:solidFill>
                                            <a:schemeClr val="dk1"/>
                                          </a:solidFill>
                                          <a:effectLst/>
                                          <a:latin typeface="Cambria Math" panose="02040503050406030204" pitchFamily="18" charset="0"/>
                                          <a:ea typeface="+mn-ea"/>
                                          <a:cs typeface="Arial" panose="020B0604020202020204" pitchFamily="34" charset="0"/>
                                        </a:rPr>
                                      </m:ctrlPr>
                                    </m:sSupPr>
                                    <m:e>
                                      <m:r>
                                        <a:rPr lang="en-GB" sz="1400" b="1" i="0" kern="1200" smtClean="0">
                                          <a:solidFill>
                                            <a:schemeClr val="dk1"/>
                                          </a:solidFill>
                                          <a:effectLst/>
                                          <a:latin typeface="Cambria Math"/>
                                          <a:ea typeface="+mn-ea"/>
                                          <a:cs typeface="Arial" panose="020B0604020202020204" pitchFamily="34" charset="0"/>
                                        </a:rPr>
                                        <m:t>𝐬𝐢𝐧</m:t>
                                      </m:r>
                                    </m:e>
                                    <m:sup>
                                      <m:r>
                                        <a:rPr lang="en-GB" sz="1400" b="1" i="1" kern="1200" smtClean="0">
                                          <a:solidFill>
                                            <a:schemeClr val="dk1"/>
                                          </a:solidFill>
                                          <a:effectLst/>
                                          <a:latin typeface="Cambria Math"/>
                                          <a:ea typeface="+mn-ea"/>
                                          <a:cs typeface="Arial" panose="020B0604020202020204" pitchFamily="34" charset="0"/>
                                        </a:rPr>
                                        <m:t>𝟐</m:t>
                                      </m:r>
                                    </m:sup>
                                  </m:sSup>
                                </m:fName>
                                <m:e>
                                  <m:r>
                                    <a:rPr lang="el-GR" sz="1400" b="1" i="1" kern="1200" baseline="0" dirty="0" smtClean="0">
                                      <a:solidFill>
                                        <a:schemeClr val="dk1"/>
                                      </a:solidFill>
                                      <a:effectLst/>
                                      <a:latin typeface="Cambria Math"/>
                                      <a:ea typeface="+mn-ea"/>
                                      <a:cs typeface="Arial" panose="020B0604020202020204" pitchFamily="34" charset="0"/>
                                    </a:rPr>
                                    <m:t>𝜽</m:t>
                                  </m:r>
                                  <m:r>
                                    <a:rPr lang="en-GB" sz="1400" b="1" i="1" kern="1200" baseline="0" dirty="0" smtClean="0">
                                      <a:solidFill>
                                        <a:schemeClr val="dk1"/>
                                      </a:solidFill>
                                      <a:effectLst/>
                                      <a:latin typeface="Cambria Math"/>
                                      <a:ea typeface="+mn-ea"/>
                                      <a:cs typeface="Arial" panose="020B0604020202020204" pitchFamily="34" charset="0"/>
                                    </a:rPr>
                                    <m:t>+</m:t>
                                  </m:r>
                                  <m:func>
                                    <m:funcPr>
                                      <m:ctrlPr>
                                        <a:rPr lang="en-GB" sz="1400" b="1" i="1" kern="1200" baseline="0" dirty="0" smtClean="0">
                                          <a:solidFill>
                                            <a:schemeClr val="dk1"/>
                                          </a:solidFill>
                                          <a:effectLst/>
                                          <a:latin typeface="Cambria Math" panose="02040503050406030204" pitchFamily="18" charset="0"/>
                                          <a:ea typeface="+mn-ea"/>
                                          <a:cs typeface="Arial" panose="020B0604020202020204" pitchFamily="34" charset="0"/>
                                        </a:rPr>
                                      </m:ctrlPr>
                                    </m:funcPr>
                                    <m:fName>
                                      <m:sSup>
                                        <m:sSupPr>
                                          <m:ctrlPr>
                                            <a:rPr lang="en-GB" sz="1400" b="1" i="1" kern="1200" baseline="0" dirty="0" smtClean="0">
                                              <a:solidFill>
                                                <a:schemeClr val="dk1"/>
                                              </a:solidFill>
                                              <a:effectLst/>
                                              <a:latin typeface="Cambria Math" panose="02040503050406030204" pitchFamily="18" charset="0"/>
                                              <a:ea typeface="+mn-ea"/>
                                              <a:cs typeface="Arial" panose="020B0604020202020204" pitchFamily="34" charset="0"/>
                                            </a:rPr>
                                          </m:ctrlPr>
                                        </m:sSupPr>
                                        <m:e>
                                          <m:r>
                                            <a:rPr lang="en-GB" sz="1400" b="1" i="0" kern="1200" baseline="0" dirty="0" smtClean="0">
                                              <a:solidFill>
                                                <a:schemeClr val="dk1"/>
                                              </a:solidFill>
                                              <a:effectLst/>
                                              <a:latin typeface="Cambria Math"/>
                                              <a:ea typeface="+mn-ea"/>
                                              <a:cs typeface="Arial" panose="020B0604020202020204" pitchFamily="34" charset="0"/>
                                            </a:rPr>
                                            <m:t>𝐜𝐨𝐬</m:t>
                                          </m:r>
                                        </m:e>
                                        <m:sup>
                                          <m:r>
                                            <a:rPr lang="en-GB" sz="1400" b="1" i="1" kern="1200" baseline="0" dirty="0" smtClean="0">
                                              <a:solidFill>
                                                <a:schemeClr val="dk1"/>
                                              </a:solidFill>
                                              <a:effectLst/>
                                              <a:latin typeface="Cambria Math"/>
                                              <a:ea typeface="+mn-ea"/>
                                              <a:cs typeface="Arial" panose="020B0604020202020204" pitchFamily="34" charset="0"/>
                                            </a:rPr>
                                            <m:t>𝟐</m:t>
                                          </m:r>
                                        </m:sup>
                                      </m:sSup>
                                    </m:fName>
                                    <m:e>
                                      <m:r>
                                        <a:rPr lang="el-GR" sz="1400" b="1" i="1" kern="1200" baseline="0" dirty="0" smtClean="0">
                                          <a:solidFill>
                                            <a:schemeClr val="dk1"/>
                                          </a:solidFill>
                                          <a:effectLst/>
                                          <a:latin typeface="Cambria Math"/>
                                          <a:ea typeface="+mn-ea"/>
                                          <a:cs typeface="Arial" panose="020B0604020202020204" pitchFamily="34" charset="0"/>
                                        </a:rPr>
                                        <m:t>𝜽</m:t>
                                      </m:r>
                                      <m:r>
                                        <a:rPr lang="en-GB" sz="1400" b="1" i="1" kern="1200" baseline="0" dirty="0" smtClean="0">
                                          <a:solidFill>
                                            <a:schemeClr val="dk1"/>
                                          </a:solidFill>
                                          <a:effectLst/>
                                          <a:latin typeface="Cambria Math"/>
                                          <a:ea typeface="+mn-ea"/>
                                          <a:cs typeface="Arial" panose="020B0604020202020204" pitchFamily="34" charset="0"/>
                                        </a:rPr>
                                        <m:t>=</m:t>
                                      </m:r>
                                      <m:r>
                                        <a:rPr lang="en-GB" sz="1400" b="1" i="1" kern="1200" baseline="0" dirty="0" smtClean="0">
                                          <a:solidFill>
                                            <a:schemeClr val="dk1"/>
                                          </a:solidFill>
                                          <a:effectLst/>
                                          <a:latin typeface="Cambria Math"/>
                                          <a:ea typeface="+mn-ea"/>
                                          <a:cs typeface="Arial" panose="020B0604020202020204" pitchFamily="34" charset="0"/>
                                        </a:rPr>
                                        <m:t>𝟏</m:t>
                                      </m:r>
                                    </m:e>
                                  </m:func>
                                </m:e>
                              </m:func>
                            </m:oMath>
                          </a14:m>
                          <a:r>
                            <a:rPr lang="en-GB" sz="1400" b="1" kern="1200" dirty="0">
                              <a:solidFill>
                                <a:schemeClr val="dk1"/>
                              </a:solidFill>
                              <a:effectLst/>
                              <a:latin typeface="Arial" panose="020B0604020202020204" pitchFamily="34" charset="0"/>
                              <a:ea typeface="+mn-ea"/>
                              <a:cs typeface="Arial" panose="020B0604020202020204" pitchFamily="34" charset="0"/>
                            </a:rPr>
                            <a:t> ]</a:t>
                          </a:r>
                        </a:p>
                        <a:p>
                          <a:pPr marL="0" indent="0" algn="just">
                            <a:lnSpc>
                              <a:spcPct val="150000"/>
                            </a:lnSpc>
                            <a:buFont typeface="Wingdings" panose="05000000000000000000" pitchFamily="2" charset="2"/>
                            <a:buNone/>
                          </a:pPr>
                          <a:endParaRPr lang="en-GB" sz="1400" b="0" u="none" baseline="0" dirty="0">
                            <a:latin typeface="Arial" pitchFamily="34" charset="0"/>
                            <a:cs typeface="Arial" pitchFamily="34" charset="0"/>
                          </a:endParaRPr>
                        </a:p>
                      </a:txBody>
                      <a:tcPr marT="45716" marB="45716"/>
                    </a:tc>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GB" sz="1400" b="0" kern="1200" dirty="0">
                              <a:solidFill>
                                <a:schemeClr val="dk1"/>
                              </a:solidFill>
                              <a:latin typeface="+mn-lt"/>
                              <a:ea typeface="+mn-ea"/>
                              <a:cs typeface="Arial" pitchFamily="34" charset="0"/>
                            </a:rPr>
                            <a:t>Chapter</a:t>
                          </a:r>
                          <a:r>
                            <a:rPr lang="en-GB" sz="1400" b="0" kern="1200" baseline="0" dirty="0">
                              <a:solidFill>
                                <a:schemeClr val="dk1"/>
                              </a:solidFill>
                              <a:latin typeface="+mn-lt"/>
                              <a:ea typeface="+mn-ea"/>
                              <a:cs typeface="Arial" pitchFamily="34" charset="0"/>
                            </a:rPr>
                            <a:t> 3.1 (also E1, E7)</a:t>
                          </a:r>
                          <a:endParaRPr lang="en-GB" sz="1400"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r>
                            <a:rPr lang="en-GB" sz="1400" dirty="0">
                              <a:latin typeface="Arial" panose="020B0604020202020204" pitchFamily="34" charset="0"/>
                              <a:cs typeface="Arial" panose="020B0604020202020204" pitchFamily="34" charset="0"/>
                            </a:rPr>
                            <a:t>The identities involving secant, cosecant and cotangent will be covered in </a:t>
                          </a:r>
                          <a:r>
                            <a:rPr lang="en-GB" sz="1400" dirty="0">
                              <a:latin typeface="Arial" panose="020B0604020202020204" pitchFamily="34" charset="0"/>
                              <a:cs typeface="Arial" panose="020B0604020202020204" pitchFamily="34" charset="0"/>
                              <a:hlinkClick r:id="rId2" action="ppaction://hlinksldjump"/>
                            </a:rPr>
                            <a:t>year 13, Trigonometry &amp; Circular</a:t>
                          </a:r>
                          <a:r>
                            <a:rPr lang="en-GB" sz="1400" baseline="0" dirty="0">
                              <a:latin typeface="Arial" panose="020B0604020202020204" pitchFamily="34" charset="0"/>
                              <a:cs typeface="Arial" panose="020B0604020202020204" pitchFamily="34" charset="0"/>
                              <a:hlinkClick r:id="rId2" action="ppaction://hlinksldjump"/>
                            </a:rPr>
                            <a:t> Measure</a:t>
                          </a:r>
                          <a:endParaRPr lang="en-US" sz="1400" dirty="0">
                            <a:latin typeface="Arial" panose="020B0604020202020204" pitchFamily="34" charset="0"/>
                            <a:cs typeface="Arial" panose="020B0604020202020204" pitchFamily="34" charset="0"/>
                          </a:endParaRPr>
                        </a:p>
                      </a:txBody>
                      <a:tcPr marT="45716" marB="45716"/>
                    </a:tc>
                    <a:extLst>
                      <a:ext uri="{0D108BD9-81ED-4DB2-BD59-A6C34878D82A}">
                        <a16:rowId xmlns:a16="http://schemas.microsoft.com/office/drawing/2014/main" val="10003"/>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xmlns="" xmlns:a14="http://schemas.microsoft.com/office/drawing/2010/main" val="4253168359"/>
                  </p:ext>
                </p:extLst>
              </p:nvPr>
            </p:nvGraphicFramePr>
            <p:xfrm>
              <a:off x="450156" y="1245901"/>
              <a:ext cx="9865096" cy="5647020"/>
            </p:xfrm>
            <a:graphic>
              <a:graphicData uri="http://schemas.openxmlformats.org/drawingml/2006/table">
                <a:tbl>
                  <a:tblPr firstRow="1" bandRow="1">
                    <a:tableStyleId>{073A0DAA-6AF3-43AB-8588-CEC1D06C72B9}</a:tableStyleId>
                  </a:tblPr>
                  <a:tblGrid>
                    <a:gridCol w="432000"/>
                    <a:gridCol w="5328640"/>
                    <a:gridCol w="4104456"/>
                  </a:tblGrid>
                  <a:tr h="420740">
                    <a:tc>
                      <a:txBody>
                        <a:bodyPr/>
                        <a:lstStyle/>
                        <a:p>
                          <a:endParaRPr lang="en-GB" sz="1600" dirty="0">
                            <a:effectLst>
                              <a:outerShdw blurRad="38100" dist="38100" dir="2700000" algn="tl">
                                <a:srgbClr val="000000">
                                  <a:alpha val="43137"/>
                                </a:srgbClr>
                              </a:outerShdw>
                            </a:effectLst>
                            <a:latin typeface="Verdana" pitchFamily="34" charset="0"/>
                          </a:endParaRPr>
                        </a:p>
                      </a:txBody>
                      <a:tcPr marT="45719" marB="45719" anchor="ctr"/>
                    </a:tc>
                    <a:tc>
                      <a:txBody>
                        <a:bodyPr/>
                        <a:lstStyle/>
                        <a:p>
                          <a:r>
                            <a:rPr lang="en-GB" sz="1600" dirty="0" smtClean="0">
                              <a:effectLst>
                                <a:outerShdw blurRad="38100" dist="38100" dir="2700000" algn="tl">
                                  <a:srgbClr val="000000">
                                    <a:alpha val="43137"/>
                                  </a:srgbClr>
                                </a:outerShdw>
                              </a:effectLst>
                            </a:rPr>
                            <a:t>Specification</a:t>
                          </a:r>
                          <a:r>
                            <a:rPr lang="en-GB" sz="1600" baseline="0" dirty="0" smtClean="0">
                              <a:effectLst>
                                <a:outerShdw blurRad="38100" dist="38100" dir="2700000" algn="tl">
                                  <a:srgbClr val="000000">
                                    <a:alpha val="43137"/>
                                  </a:srgbClr>
                                </a:outerShdw>
                              </a:effectLst>
                            </a:rPr>
                            <a:t> content</a:t>
                          </a:r>
                          <a:r>
                            <a:rPr lang="en-GB" sz="1600" dirty="0" smtClean="0">
                              <a:effectLst>
                                <a:outerShdw blurRad="38100" dist="38100" dir="2700000" algn="tl">
                                  <a:srgbClr val="000000">
                                    <a:alpha val="43137"/>
                                  </a:srgbClr>
                                </a:outerShdw>
                              </a:effectLst>
                            </a:rPr>
                            <a:t>:</a:t>
                          </a:r>
                          <a:endParaRPr lang="en-GB" sz="1600" dirty="0">
                            <a:effectLst>
                              <a:outerShdw blurRad="38100" dist="38100" dir="2700000" algn="tl">
                                <a:srgbClr val="000000">
                                  <a:alpha val="43137"/>
                                </a:srgbClr>
                              </a:outerShdw>
                            </a:effectLst>
                            <a:latin typeface="Verdana" pitchFamily="34" charset="0"/>
                          </a:endParaRPr>
                        </a:p>
                      </a:txBody>
                      <a:tcPr marT="45719" marB="45719" anchor="ctr"/>
                    </a:tc>
                    <a:tc>
                      <a:txBody>
                        <a:bodyPr/>
                        <a:lstStyle/>
                        <a:p>
                          <a:r>
                            <a:rPr lang="en-GB" sz="1600" dirty="0" smtClean="0">
                              <a:effectLst>
                                <a:outerShdw blurRad="38100" dist="38100" dir="2700000" algn="tl">
                                  <a:srgbClr val="000000">
                                    <a:alpha val="43137"/>
                                  </a:srgbClr>
                                </a:outerShdw>
                              </a:effectLst>
                            </a:rPr>
                            <a:t>Specification</a:t>
                          </a:r>
                          <a:r>
                            <a:rPr lang="en-GB" sz="1600" baseline="0" dirty="0" smtClean="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719" marB="45719" anchor="ctr"/>
                    </a:tc>
                  </a:tr>
                  <a:tr h="2292152">
                    <a:tc>
                      <a:txBody>
                        <a:bodyPr/>
                        <a:lstStyle/>
                        <a:p>
                          <a:pPr algn="ctr">
                            <a:lnSpc>
                              <a:spcPct val="100000"/>
                            </a:lnSpc>
                            <a:buFont typeface="Wingdings" pitchFamily="2" charset="2"/>
                            <a:buNone/>
                          </a:pPr>
                          <a:r>
                            <a:rPr lang="en-GB" sz="2100" b="0" kern="1200" dirty="0" smtClean="0">
                              <a:solidFill>
                                <a:schemeClr val="tx1"/>
                              </a:solidFill>
                              <a:latin typeface="Arial" panose="020B0604020202020204" pitchFamily="34" charset="0"/>
                              <a:ea typeface="+mn-ea"/>
                              <a:cs typeface="Arial" panose="020B0604020202020204" pitchFamily="34" charset="0"/>
                            </a:rPr>
                            <a:t>E1</a:t>
                          </a:r>
                        </a:p>
                      </a:txBody>
                      <a:tcPr marT="45716" marB="45716" vert="vert">
                        <a:solidFill>
                          <a:srgbClr val="7030A0"/>
                        </a:solidFill>
                      </a:tcPr>
                    </a:tc>
                    <a:tc>
                      <a:txBody>
                        <a:bodyPr/>
                        <a:lstStyle/>
                        <a:p>
                          <a:endParaRPr lang="en-US"/>
                        </a:p>
                      </a:txBody>
                      <a:tcPr marT="45716" marB="45716">
                        <a:blipFill rotWithShape="0">
                          <a:blip r:embed="rId3"/>
                          <a:stretch>
                            <a:fillRect l="-10743" t="-18568" r="-77486" b="-126525"/>
                          </a:stretch>
                        </a:blipFill>
                      </a:tcPr>
                    </a:tc>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GB" sz="1400" b="0" kern="1200" dirty="0" smtClean="0">
                              <a:solidFill>
                                <a:schemeClr val="dk1"/>
                              </a:solidFill>
                              <a:latin typeface="+mn-lt"/>
                              <a:ea typeface="+mn-ea"/>
                              <a:cs typeface="Arial" pitchFamily="34" charset="0"/>
                            </a:rPr>
                            <a:t>Chapter</a:t>
                          </a:r>
                          <a:r>
                            <a:rPr lang="en-GB" sz="1400" b="0" kern="1200" baseline="0" dirty="0" smtClean="0">
                              <a:solidFill>
                                <a:schemeClr val="dk1"/>
                              </a:solidFill>
                              <a:latin typeface="+mn-lt"/>
                              <a:ea typeface="+mn-ea"/>
                              <a:cs typeface="Arial" pitchFamily="34" charset="0"/>
                            </a:rPr>
                            <a:t> 3.1 (</a:t>
                          </a:r>
                          <a:r>
                            <a:rPr lang="en-GB" sz="1400" b="0" kern="1200" baseline="0" smtClean="0">
                              <a:solidFill>
                                <a:schemeClr val="dk1"/>
                              </a:solidFill>
                              <a:latin typeface="+mn-lt"/>
                              <a:ea typeface="+mn-ea"/>
                              <a:cs typeface="Arial" pitchFamily="34" charset="0"/>
                            </a:rPr>
                            <a:t>also  E5, E7)</a:t>
                          </a:r>
                          <a:endParaRPr lang="en-GB" sz="1400" dirty="0" smtClean="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r>
                            <a:rPr lang="en-GB" sz="1400" dirty="0" smtClean="0">
                              <a:latin typeface="Arial" panose="020B0604020202020204" pitchFamily="34" charset="0"/>
                              <a:cs typeface="Arial" panose="020B0604020202020204" pitchFamily="34" charset="0"/>
                            </a:rPr>
                            <a:t>Assumed knowledge: sine,</a:t>
                          </a:r>
                          <a:r>
                            <a:rPr lang="en-GB" sz="1400" baseline="0" dirty="0" smtClean="0">
                              <a:latin typeface="Arial" panose="020B0604020202020204" pitchFamily="34" charset="0"/>
                              <a:cs typeface="Arial" panose="020B0604020202020204" pitchFamily="34" charset="0"/>
                            </a:rPr>
                            <a:t> cosine and tangent as the ratios of sides of a right-angled triangle</a:t>
                          </a:r>
                          <a:endParaRPr lang="en-GB" sz="1400" dirty="0" smtClean="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endParaRPr lang="en-GB" sz="1400" dirty="0" smtClean="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r>
                            <a:rPr lang="en-GB" sz="1400" dirty="0" smtClean="0">
                              <a:latin typeface="Arial" panose="020B0604020202020204" pitchFamily="34" charset="0"/>
                              <a:cs typeface="Arial" panose="020B0604020202020204" pitchFamily="34" charset="0"/>
                            </a:rPr>
                            <a:t>The use of radians will be covered in </a:t>
                          </a:r>
                          <a:r>
                            <a:rPr lang="en-GB" sz="1400" dirty="0" smtClean="0">
                              <a:latin typeface="Arial" panose="020B0604020202020204" pitchFamily="34" charset="0"/>
                              <a:cs typeface="Arial" panose="020B0604020202020204" pitchFamily="34" charset="0"/>
                              <a:hlinkClick r:id="rId4" action="ppaction://hlinksldjump"/>
                            </a:rPr>
                            <a:t>year 13, Trigonometry &amp; Circular</a:t>
                          </a:r>
                          <a:r>
                            <a:rPr lang="en-GB" sz="1400" baseline="0" dirty="0" smtClean="0">
                              <a:latin typeface="Arial" panose="020B0604020202020204" pitchFamily="34" charset="0"/>
                              <a:cs typeface="Arial" panose="020B0604020202020204" pitchFamily="34" charset="0"/>
                              <a:hlinkClick r:id="rId4" action="ppaction://hlinksldjump"/>
                            </a:rPr>
                            <a:t> Measure</a:t>
                          </a:r>
                          <a:endParaRPr lang="en-US" sz="1400" dirty="0">
                            <a:latin typeface="Arial" panose="020B0604020202020204" pitchFamily="34" charset="0"/>
                            <a:cs typeface="Arial" panose="020B0604020202020204" pitchFamily="34" charset="0"/>
                          </a:endParaRPr>
                        </a:p>
                      </a:txBody>
                      <a:tcPr marT="45716" marB="45716"/>
                    </a:tc>
                  </a:tr>
                  <a:tr h="1371592">
                    <a:tc>
                      <a:txBody>
                        <a:bodyPr/>
                        <a:lstStyle/>
                        <a:p>
                          <a:pPr algn="ctr">
                            <a:lnSpc>
                              <a:spcPct val="100000"/>
                            </a:lnSpc>
                            <a:buFont typeface="Wingdings" pitchFamily="2" charset="2"/>
                            <a:buNone/>
                          </a:pPr>
                          <a:r>
                            <a:rPr lang="en-GB" sz="2100" b="0" kern="1200" dirty="0" smtClean="0">
                              <a:solidFill>
                                <a:schemeClr val="tx1"/>
                              </a:solidFill>
                              <a:latin typeface="Arial" panose="020B0604020202020204" pitchFamily="34" charset="0"/>
                              <a:ea typeface="+mn-ea"/>
                              <a:cs typeface="Arial" panose="020B0604020202020204" pitchFamily="34" charset="0"/>
                            </a:rPr>
                            <a:t>E3</a:t>
                          </a:r>
                        </a:p>
                      </a:txBody>
                      <a:tcPr marT="45716" marB="45716" vert="vert">
                        <a:solidFill>
                          <a:srgbClr val="7030A0"/>
                        </a:solidFill>
                      </a:tcPr>
                    </a:tc>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GB" sz="1400" b="1" kern="1200" dirty="0" smtClean="0">
                              <a:solidFill>
                                <a:schemeClr val="dk1"/>
                              </a:solidFill>
                              <a:effectLst/>
                              <a:latin typeface="Arial" panose="020B0604020202020204" pitchFamily="34" charset="0"/>
                              <a:ea typeface="+mn-ea"/>
                              <a:cs typeface="Arial" panose="020B0604020202020204" pitchFamily="34" charset="0"/>
                            </a:rPr>
                            <a:t>[Understand and use the sine, cosine and tangent functions; their graphs, symmetries and periodicity]</a:t>
                          </a:r>
                          <a:endParaRPr lang="en-GB" sz="1400" kern="1200" dirty="0" smtClean="0">
                            <a:solidFill>
                              <a:schemeClr val="dk1"/>
                            </a:solidFill>
                            <a:effectLst/>
                            <a:latin typeface="Arial" panose="020B0604020202020204" pitchFamily="34" charset="0"/>
                            <a:ea typeface="+mn-ea"/>
                            <a:cs typeface="Arial" panose="020B0604020202020204" pitchFamily="34" charset="0"/>
                          </a:endParaRPr>
                        </a:p>
                      </a:txBody>
                      <a:tcPr marT="45716" marB="45716"/>
                    </a:tc>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GB" sz="1400" b="0" kern="1200" smtClean="0">
                              <a:solidFill>
                                <a:schemeClr val="dk1"/>
                              </a:solidFill>
                              <a:latin typeface="+mn-lt"/>
                              <a:ea typeface="+mn-ea"/>
                              <a:cs typeface="Arial" pitchFamily="34" charset="0"/>
                            </a:rPr>
                            <a:t>Chapter</a:t>
                          </a:r>
                          <a:r>
                            <a:rPr lang="en-GB" sz="1400" b="0" kern="1200" baseline="0" smtClean="0">
                              <a:solidFill>
                                <a:schemeClr val="dk1"/>
                              </a:solidFill>
                              <a:latin typeface="+mn-lt"/>
                              <a:ea typeface="+mn-ea"/>
                              <a:cs typeface="Arial" pitchFamily="34" charset="0"/>
                            </a:rPr>
                            <a:t> 3.2</a:t>
                          </a:r>
                          <a:endParaRPr lang="en-GB" sz="1400" smtClean="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r>
                            <a:rPr lang="en-GB" sz="1400" smtClean="0">
                              <a:latin typeface="Arial" panose="020B0604020202020204" pitchFamily="34" charset="0"/>
                              <a:cs typeface="Arial" panose="020B0604020202020204" pitchFamily="34" charset="0"/>
                            </a:rPr>
                            <a:t>The </a:t>
                          </a:r>
                          <a:r>
                            <a:rPr lang="en-GB" sz="1400" dirty="0" smtClean="0">
                              <a:latin typeface="Arial" panose="020B0604020202020204" pitchFamily="34" charset="0"/>
                              <a:cs typeface="Arial" panose="020B0604020202020204" pitchFamily="34" charset="0"/>
                            </a:rPr>
                            <a:t>exact values of sine, cosine and tangent for common values will be covered in </a:t>
                          </a:r>
                          <a:r>
                            <a:rPr lang="en-GB" sz="1400" dirty="0" smtClean="0">
                              <a:latin typeface="Arial" panose="020B0604020202020204" pitchFamily="34" charset="0"/>
                              <a:cs typeface="Arial" panose="020B0604020202020204" pitchFamily="34" charset="0"/>
                              <a:hlinkClick r:id="rId4" action="ppaction://hlinksldjump"/>
                            </a:rPr>
                            <a:t>year 13, Trigonometry &amp; Circular</a:t>
                          </a:r>
                          <a:r>
                            <a:rPr lang="en-GB" sz="1400" baseline="0" dirty="0" smtClean="0">
                              <a:latin typeface="Arial" panose="020B0604020202020204" pitchFamily="34" charset="0"/>
                              <a:cs typeface="Arial" panose="020B0604020202020204" pitchFamily="34" charset="0"/>
                              <a:hlinkClick r:id="rId4" action="ppaction://hlinksldjump"/>
                            </a:rPr>
                            <a:t> Measure</a:t>
                          </a:r>
                          <a:endParaRPr lang="en-US" sz="1400" dirty="0">
                            <a:latin typeface="Arial" panose="020B0604020202020204" pitchFamily="34" charset="0"/>
                            <a:cs typeface="Arial" panose="020B0604020202020204" pitchFamily="34" charset="0"/>
                          </a:endParaRPr>
                        </a:p>
                      </a:txBody>
                      <a:tcPr marT="45716" marB="45716"/>
                    </a:tc>
                  </a:tr>
                  <a:tr h="1522976">
                    <a:tc>
                      <a:txBody>
                        <a:bodyPr/>
                        <a:lstStyle/>
                        <a:p>
                          <a:pPr algn="ctr">
                            <a:lnSpc>
                              <a:spcPct val="100000"/>
                            </a:lnSpc>
                            <a:buFont typeface="Wingdings" pitchFamily="2" charset="2"/>
                            <a:buNone/>
                          </a:pPr>
                          <a:r>
                            <a:rPr lang="en-GB" sz="2100" b="0" kern="1200" dirty="0" smtClean="0">
                              <a:solidFill>
                                <a:schemeClr val="tx1"/>
                              </a:solidFill>
                              <a:latin typeface="Arial" pitchFamily="34" charset="0"/>
                              <a:ea typeface="+mn-ea"/>
                              <a:cs typeface="Arial" pitchFamily="34" charset="0"/>
                            </a:rPr>
                            <a:t>E5</a:t>
                          </a:r>
                        </a:p>
                      </a:txBody>
                      <a:tcPr marT="45716" marB="45716" vert="vert">
                        <a:solidFill>
                          <a:srgbClr val="7030A0"/>
                        </a:solidFill>
                      </a:tcPr>
                    </a:tc>
                    <a:tc>
                      <a:txBody>
                        <a:bodyPr/>
                        <a:lstStyle/>
                        <a:p>
                          <a:endParaRPr lang="en-US"/>
                        </a:p>
                      </a:txBody>
                      <a:tcPr marT="45716" marB="45716">
                        <a:blipFill rotWithShape="0">
                          <a:blip r:embed="rId3"/>
                          <a:stretch>
                            <a:fillRect l="-10743" t="-268800" r="-77486" b="-800"/>
                          </a:stretch>
                        </a:blipFill>
                      </a:tcPr>
                    </a:tc>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GB" sz="1400" b="0" kern="1200" dirty="0" smtClean="0">
                              <a:solidFill>
                                <a:schemeClr val="dk1"/>
                              </a:solidFill>
                              <a:latin typeface="+mn-lt"/>
                              <a:ea typeface="+mn-ea"/>
                              <a:cs typeface="Arial" pitchFamily="34" charset="0"/>
                            </a:rPr>
                            <a:t>Chapter</a:t>
                          </a:r>
                          <a:r>
                            <a:rPr lang="en-GB" sz="1400" b="0" kern="1200" baseline="0" dirty="0" smtClean="0">
                              <a:solidFill>
                                <a:schemeClr val="dk1"/>
                              </a:solidFill>
                              <a:latin typeface="+mn-lt"/>
                              <a:ea typeface="+mn-ea"/>
                              <a:cs typeface="Arial" pitchFamily="34" charset="0"/>
                            </a:rPr>
                            <a:t> 3.1 (also E1, E7)</a:t>
                          </a:r>
                          <a:endParaRPr lang="en-GB" sz="1400" dirty="0" smtClean="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r>
                            <a:rPr lang="en-GB" sz="1400" dirty="0" smtClean="0">
                              <a:latin typeface="Arial" panose="020B0604020202020204" pitchFamily="34" charset="0"/>
                              <a:cs typeface="Arial" panose="020B0604020202020204" pitchFamily="34" charset="0"/>
                            </a:rPr>
                            <a:t>The identities involving secant, cosecant and cotangent will be covered in </a:t>
                          </a:r>
                          <a:r>
                            <a:rPr lang="en-GB" sz="1400" dirty="0" smtClean="0">
                              <a:latin typeface="Arial" panose="020B0604020202020204" pitchFamily="34" charset="0"/>
                              <a:cs typeface="Arial" panose="020B0604020202020204" pitchFamily="34" charset="0"/>
                              <a:hlinkClick r:id="rId4" action="ppaction://hlinksldjump"/>
                            </a:rPr>
                            <a:t>year 13, Trigonometry &amp; Circular</a:t>
                          </a:r>
                          <a:r>
                            <a:rPr lang="en-GB" sz="1400" baseline="0" dirty="0" smtClean="0">
                              <a:latin typeface="Arial" panose="020B0604020202020204" pitchFamily="34" charset="0"/>
                              <a:cs typeface="Arial" panose="020B0604020202020204" pitchFamily="34" charset="0"/>
                              <a:hlinkClick r:id="rId4" action="ppaction://hlinksldjump"/>
                            </a:rPr>
                            <a:t> Measure</a:t>
                          </a:r>
                          <a:endParaRPr lang="en-US" sz="1400" dirty="0">
                            <a:latin typeface="Arial" panose="020B0604020202020204" pitchFamily="34" charset="0"/>
                            <a:cs typeface="Arial" panose="020B0604020202020204" pitchFamily="34" charset="0"/>
                          </a:endParaRPr>
                        </a:p>
                      </a:txBody>
                      <a:tcPr marT="45716" marB="45716"/>
                    </a:tc>
                  </a:tr>
                </a:tbl>
              </a:graphicData>
            </a:graphic>
          </p:graphicFrame>
        </mc:Fallback>
      </mc:AlternateContent>
      <p:sp>
        <p:nvSpPr>
          <p:cNvPr id="31746" name="TextBox 3"/>
          <p:cNvSpPr txBox="1">
            <a:spLocks noChangeArrowheads="1"/>
          </p:cNvSpPr>
          <p:nvPr/>
        </p:nvSpPr>
        <p:spPr bwMode="auto">
          <a:xfrm>
            <a:off x="450850" y="596900"/>
            <a:ext cx="3706464" cy="369332"/>
          </a:xfrm>
          <a:prstGeom prst="rect">
            <a:avLst/>
          </a:prstGeom>
          <a:noFill/>
          <a:ln w="9525">
            <a:noFill/>
            <a:miter lim="800000"/>
            <a:headEnd/>
            <a:tailEnd/>
          </a:ln>
        </p:spPr>
        <p:txBody>
          <a:bodyPr wrap="none">
            <a:spAutoFit/>
          </a:bodyPr>
          <a:lstStyle/>
          <a:p>
            <a:r>
              <a:rPr lang="en-GB" sz="1800" b="1" dirty="0">
                <a:latin typeface="Verdana" pitchFamily="34" charset="0"/>
              </a:rPr>
              <a:t>Trigonometry (slide 1 of 2)</a:t>
            </a:r>
          </a:p>
        </p:txBody>
      </p:sp>
      <p:sp>
        <p:nvSpPr>
          <p:cNvPr id="11" name="Right Arrow 10">
            <a:hlinkClick r:id="" action="ppaction://hlinkshowjump?jump=previousslide"/>
          </p:cNvPr>
          <p:cNvSpPr/>
          <p:nvPr/>
        </p:nvSpPr>
        <p:spPr>
          <a:xfrm>
            <a:off x="6283325" y="6853238"/>
            <a:ext cx="1285875" cy="600075"/>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4" name="Chevron 4"/>
          <p:cNvSpPr/>
          <p:nvPr/>
        </p:nvSpPr>
        <p:spPr>
          <a:xfrm>
            <a:off x="6480555" y="342487"/>
            <a:ext cx="1901953" cy="841247"/>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lIns="64008" tIns="21336" rIns="21336" bIns="21336" spcCol="1270" anchor="ctr"/>
          <a:lstStyle/>
          <a:p>
            <a:pPr algn="ctr" defTabSz="711200">
              <a:lnSpc>
                <a:spcPct val="90000"/>
              </a:lnSpc>
              <a:spcAft>
                <a:spcPct val="35000"/>
              </a:spcAft>
              <a:defRPr/>
            </a:pPr>
            <a:r>
              <a:rPr lang="en-GB" sz="1600" b="1" dirty="0"/>
              <a:t>Continued on next page </a:t>
            </a:r>
          </a:p>
        </p:txBody>
      </p:sp>
      <p:graphicFrame>
        <p:nvGraphicFramePr>
          <p:cNvPr id="6" name="Diagram 5"/>
          <p:cNvGraphicFramePr/>
          <p:nvPr>
            <p:extLst>
              <p:ext uri="{D42A27DB-BD31-4B8C-83A1-F6EECF244321}">
                <p14:modId xmlns:p14="http://schemas.microsoft.com/office/powerpoint/2010/main" val="3879615634"/>
              </p:ext>
            </p:extLst>
          </p:nvPr>
        </p:nvGraphicFramePr>
        <p:xfrm>
          <a:off x="6517132" y="334519"/>
          <a:ext cx="1857388" cy="8046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ight Arrow 6">
            <a:hlinkClick r:id="rId10" action="ppaction://hlinksldjump"/>
          </p:cNvPr>
          <p:cNvSpPr/>
          <p:nvPr/>
        </p:nvSpPr>
        <p:spPr>
          <a:xfrm>
            <a:off x="6480556" y="269335"/>
            <a:ext cx="1901952" cy="914399"/>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97815554"/>
              </p:ext>
            </p:extLst>
          </p:nvPr>
        </p:nvGraphicFramePr>
        <p:xfrm>
          <a:off x="450156" y="1245901"/>
          <a:ext cx="9865096" cy="1640178"/>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328640">
                  <a:extLst>
                    <a:ext uri="{9D8B030D-6E8A-4147-A177-3AD203B41FA5}">
                      <a16:colId xmlns:a16="http://schemas.microsoft.com/office/drawing/2014/main" val="20001"/>
                    </a:ext>
                  </a:extLst>
                </a:gridCol>
                <a:gridCol w="4104456">
                  <a:extLst>
                    <a:ext uri="{9D8B030D-6E8A-4147-A177-3AD203B41FA5}">
                      <a16:colId xmlns:a16="http://schemas.microsoft.com/office/drawing/2014/main" val="20002"/>
                    </a:ext>
                  </a:extLst>
                </a:gridCol>
              </a:tblGrid>
              <a:tr h="420740">
                <a:tc>
                  <a:txBody>
                    <a:bodyPr/>
                    <a:lstStyle/>
                    <a:p>
                      <a:endParaRPr lang="en-GB" sz="1600" dirty="0">
                        <a:effectLst>
                          <a:outerShdw blurRad="38100" dist="38100" dir="2700000" algn="tl">
                            <a:srgbClr val="000000">
                              <a:alpha val="43137"/>
                            </a:srgbClr>
                          </a:outerShdw>
                        </a:effectLst>
                        <a:latin typeface="Verdana" pitchFamily="34" charset="0"/>
                      </a:endParaRPr>
                    </a:p>
                  </a:txBody>
                  <a:tcPr marT="45719" marB="45719"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content</a:t>
                      </a:r>
                      <a:r>
                        <a:rPr lang="en-GB" sz="1600" dirty="0">
                          <a:effectLst>
                            <a:outerShdw blurRad="38100" dist="38100" dir="2700000" algn="tl">
                              <a:srgbClr val="000000">
                                <a:alpha val="43137"/>
                              </a:srgbClr>
                            </a:outerShdw>
                          </a:effectLst>
                        </a:rPr>
                        <a:t>:</a:t>
                      </a:r>
                      <a:endParaRPr lang="en-GB" sz="1600" dirty="0">
                        <a:effectLst>
                          <a:outerShdw blurRad="38100" dist="38100" dir="2700000" algn="tl">
                            <a:srgbClr val="000000">
                              <a:alpha val="43137"/>
                            </a:srgbClr>
                          </a:outerShdw>
                        </a:effectLst>
                        <a:latin typeface="Verdana" pitchFamily="34" charset="0"/>
                      </a:endParaRPr>
                    </a:p>
                  </a:txBody>
                  <a:tcPr marT="45719" marB="45719"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719" marB="45719" anchor="ctr"/>
                </a:tc>
                <a:extLst>
                  <a:ext uri="{0D108BD9-81ED-4DB2-BD59-A6C34878D82A}">
                    <a16:rowId xmlns:a16="http://schemas.microsoft.com/office/drawing/2014/main" val="10000"/>
                  </a:ext>
                </a:extLst>
              </a:tr>
              <a:tr h="1219438">
                <a:tc>
                  <a:txBody>
                    <a:bodyPr/>
                    <a:lstStyle/>
                    <a:p>
                      <a:pPr algn="ctr">
                        <a:lnSpc>
                          <a:spcPct val="100000"/>
                        </a:lnSpc>
                        <a:buFont typeface="Wingdings" pitchFamily="2" charset="2"/>
                        <a:buNone/>
                      </a:pPr>
                      <a:r>
                        <a:rPr lang="en-GB" sz="2100" b="0" kern="1200" dirty="0">
                          <a:solidFill>
                            <a:schemeClr val="tx1"/>
                          </a:solidFill>
                          <a:latin typeface="Arial" pitchFamily="34" charset="0"/>
                          <a:ea typeface="+mn-ea"/>
                          <a:cs typeface="Arial" pitchFamily="34" charset="0"/>
                        </a:rPr>
                        <a:t>E7</a:t>
                      </a:r>
                    </a:p>
                  </a:txBody>
                  <a:tcPr marT="45716" marB="45716" vert="vert">
                    <a:solidFill>
                      <a:srgbClr val="7030A0"/>
                    </a:solidFill>
                  </a:tcPr>
                </a:tc>
                <a:tc>
                  <a:txBody>
                    <a:bodyPr/>
                    <a:lstStyle/>
                    <a:p>
                      <a:pPr marL="285750" indent="-285750" algn="just">
                        <a:lnSpc>
                          <a:spcPct val="150000"/>
                        </a:lnSpc>
                        <a:buFont typeface="Wingdings" panose="05000000000000000000"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[Solve simple trigonometric equations in a given interval, including quadratic equations in sin, cos and tan and equations involving multiples of the unknown angle]</a:t>
                      </a:r>
                      <a:endParaRPr lang="en-GB" sz="1400" b="0" u="none" baseline="0" dirty="0">
                        <a:latin typeface="Arial" pitchFamily="34" charset="0"/>
                        <a:cs typeface="Arial" pitchFamily="34" charset="0"/>
                      </a:endParaRPr>
                    </a:p>
                  </a:txBody>
                  <a:tcPr marT="45716" marB="45716"/>
                </a:tc>
                <a:tc>
                  <a:txBody>
                    <a:bodyPr/>
                    <a:lstStyle/>
                    <a:p>
                      <a:pPr marL="171450" marR="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GB" sz="1400" b="0" kern="1200" dirty="0">
                          <a:solidFill>
                            <a:schemeClr val="dk1"/>
                          </a:solidFill>
                          <a:latin typeface="+mn-lt"/>
                          <a:ea typeface="+mn-ea"/>
                          <a:cs typeface="Arial" pitchFamily="34" charset="0"/>
                        </a:rPr>
                        <a:t>Chapter</a:t>
                      </a:r>
                      <a:r>
                        <a:rPr lang="en-GB" sz="1400" b="0" kern="1200" baseline="0" dirty="0">
                          <a:solidFill>
                            <a:schemeClr val="dk1"/>
                          </a:solidFill>
                          <a:latin typeface="+mn-lt"/>
                          <a:ea typeface="+mn-ea"/>
                          <a:cs typeface="Arial" pitchFamily="34" charset="0"/>
                        </a:rPr>
                        <a:t> 3.1 (also E1, E5)</a:t>
                      </a:r>
                      <a:endParaRPr lang="en-GB" sz="1400" b="0" kern="1200" dirty="0">
                        <a:solidFill>
                          <a:schemeClr val="dk1"/>
                        </a:solidFill>
                        <a:latin typeface="+mn-lt"/>
                        <a:ea typeface="+mn-ea"/>
                        <a:cs typeface="Arial" pitchFamily="34" charset="0"/>
                      </a:endParaRPr>
                    </a:p>
                    <a:p>
                      <a:pPr marL="171450" indent="-171450" algn="l">
                        <a:lnSpc>
                          <a:spcPct val="150000"/>
                        </a:lnSpc>
                        <a:buFont typeface="Wingdings" panose="05000000000000000000" pitchFamily="2" charset="2"/>
                        <a:buChar char="Ø"/>
                      </a:pPr>
                      <a:endParaRPr lang="en-GB" sz="1100" b="0" u="none" baseline="0" dirty="0">
                        <a:latin typeface="Arial" pitchFamily="34" charset="0"/>
                        <a:cs typeface="Arial" pitchFamily="34" charset="0"/>
                      </a:endParaRPr>
                    </a:p>
                  </a:txBody>
                  <a:tcPr marT="45716" marB="45716"/>
                </a:tc>
                <a:extLst>
                  <a:ext uri="{0D108BD9-81ED-4DB2-BD59-A6C34878D82A}">
                    <a16:rowId xmlns:a16="http://schemas.microsoft.com/office/drawing/2014/main" val="10001"/>
                  </a:ext>
                </a:extLst>
              </a:tr>
            </a:tbl>
          </a:graphicData>
        </a:graphic>
      </p:graphicFrame>
      <p:sp>
        <p:nvSpPr>
          <p:cNvPr id="31746" name="TextBox 3"/>
          <p:cNvSpPr txBox="1">
            <a:spLocks noChangeArrowheads="1"/>
          </p:cNvSpPr>
          <p:nvPr/>
        </p:nvSpPr>
        <p:spPr bwMode="auto">
          <a:xfrm>
            <a:off x="450850" y="596900"/>
            <a:ext cx="4972660" cy="368300"/>
          </a:xfrm>
          <a:prstGeom prst="rect">
            <a:avLst/>
          </a:prstGeom>
          <a:noFill/>
          <a:ln w="9525">
            <a:noFill/>
            <a:miter lim="800000"/>
            <a:headEnd/>
            <a:tailEnd/>
          </a:ln>
        </p:spPr>
        <p:txBody>
          <a:bodyPr wrap="square">
            <a:spAutoFit/>
          </a:bodyPr>
          <a:lstStyle/>
          <a:p>
            <a:r>
              <a:rPr lang="en-GB" sz="1800" b="1" dirty="0">
                <a:latin typeface="Verdana" pitchFamily="34" charset="0"/>
              </a:rPr>
              <a:t>Trigonometry (slide 2 of 2)</a:t>
            </a:r>
          </a:p>
        </p:txBody>
      </p:sp>
      <p:sp>
        <p:nvSpPr>
          <p:cNvPr id="11" name="Right Arrow 10">
            <a:hlinkClick r:id="" action="ppaction://hlinkshowjump?jump=previousslide"/>
          </p:cNvPr>
          <p:cNvSpPr/>
          <p:nvPr/>
        </p:nvSpPr>
        <p:spPr>
          <a:xfrm>
            <a:off x="6283325" y="6853238"/>
            <a:ext cx="1285875" cy="600075"/>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4" name="Chevron 4"/>
          <p:cNvSpPr/>
          <p:nvPr/>
        </p:nvSpPr>
        <p:spPr>
          <a:xfrm>
            <a:off x="7374362" y="108223"/>
            <a:ext cx="1114433" cy="742955"/>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lIns="64008" tIns="21336" rIns="21336" bIns="21336" spcCol="1270" anchor="ctr"/>
          <a:lstStyle/>
          <a:p>
            <a:pPr algn="ctr" defTabSz="711200">
              <a:lnSpc>
                <a:spcPct val="90000"/>
              </a:lnSpc>
              <a:spcAft>
                <a:spcPct val="35000"/>
              </a:spcAft>
              <a:defRPr/>
            </a:pPr>
            <a:r>
              <a:rPr lang="en-GB" sz="1600" b="1" dirty="0"/>
              <a:t>Continued on next page </a:t>
            </a:r>
          </a:p>
        </p:txBody>
      </p:sp>
    </p:spTree>
    <p:extLst>
      <p:ext uri="{BB962C8B-B14F-4D97-AF65-F5344CB8AC3E}">
        <p14:creationId xmlns:p14="http://schemas.microsoft.com/office/powerpoint/2010/main" val="639629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20786501"/>
              </p:ext>
            </p:extLst>
          </p:nvPr>
        </p:nvGraphicFramePr>
        <p:xfrm>
          <a:off x="482671" y="1258102"/>
          <a:ext cx="9760573" cy="5384903"/>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368133">
                  <a:extLst>
                    <a:ext uri="{9D8B030D-6E8A-4147-A177-3AD203B41FA5}">
                      <a16:colId xmlns:a16="http://schemas.microsoft.com/office/drawing/2014/main" val="20001"/>
                    </a:ext>
                  </a:extLst>
                </a:gridCol>
                <a:gridCol w="3960440">
                  <a:extLst>
                    <a:ext uri="{9D8B030D-6E8A-4147-A177-3AD203B41FA5}">
                      <a16:colId xmlns:a16="http://schemas.microsoft.com/office/drawing/2014/main" val="20002"/>
                    </a:ext>
                  </a:extLst>
                </a:gridCol>
              </a:tblGrid>
              <a:tr h="416416">
                <a:tc>
                  <a:txBody>
                    <a:bodyPr/>
                    <a:lstStyle/>
                    <a:p>
                      <a:endParaRPr lang="en-GB" sz="1600" dirty="0">
                        <a:effectLst>
                          <a:outerShdw blurRad="38100" dist="38100" dir="2700000" algn="tl">
                            <a:srgbClr val="000000">
                              <a:alpha val="43137"/>
                            </a:srgbClr>
                          </a:outerShdw>
                        </a:effectLst>
                        <a:latin typeface="+mj-lt"/>
                      </a:endParaRPr>
                    </a:p>
                  </a:txBody>
                  <a:tcPr marT="45729" marB="45729"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content</a:t>
                      </a:r>
                      <a:r>
                        <a:rPr lang="en-GB" sz="1600" dirty="0">
                          <a:effectLst>
                            <a:outerShdw blurRad="38100" dist="38100" dir="2700000" algn="tl">
                              <a:srgbClr val="000000">
                                <a:alpha val="43137"/>
                              </a:srgbClr>
                            </a:outerShdw>
                          </a:effectLst>
                        </a:rPr>
                        <a:t>:</a:t>
                      </a:r>
                      <a:endParaRPr lang="en-GB" sz="1600" dirty="0">
                        <a:effectLst>
                          <a:outerShdw blurRad="38100" dist="38100" dir="2700000" algn="tl">
                            <a:srgbClr val="000000">
                              <a:alpha val="43137"/>
                            </a:srgbClr>
                          </a:outerShdw>
                        </a:effectLst>
                        <a:latin typeface="+mj-lt"/>
                      </a:endParaRPr>
                    </a:p>
                  </a:txBody>
                  <a:tcPr marT="45729" marB="45729"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mj-lt"/>
                      </a:endParaRPr>
                    </a:p>
                  </a:txBody>
                  <a:tcPr marT="45729" marB="45729" anchor="ctr"/>
                </a:tc>
                <a:extLst>
                  <a:ext uri="{0D108BD9-81ED-4DB2-BD59-A6C34878D82A}">
                    <a16:rowId xmlns:a16="http://schemas.microsoft.com/office/drawing/2014/main" val="10000"/>
                  </a:ext>
                </a:extLst>
              </a:tr>
              <a:tr h="590895">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u="none" kern="1200" dirty="0">
                          <a:solidFill>
                            <a:schemeClr val="dk1"/>
                          </a:solidFill>
                          <a:latin typeface="Arial" pitchFamily="34" charset="0"/>
                          <a:ea typeface="+mn-ea"/>
                          <a:cs typeface="Arial" pitchFamily="34" charset="0"/>
                        </a:rPr>
                        <a:t>J1</a:t>
                      </a:r>
                    </a:p>
                  </a:txBody>
                  <a:tcPr marT="45729" marB="45729" vert="vert">
                    <a:solidFill>
                      <a:srgbClr val="FF0000"/>
                    </a:solidFill>
                  </a:tcPr>
                </a:tc>
                <a:tc>
                  <a:txBody>
                    <a:bodyPr/>
                    <a:lstStyle/>
                    <a:p>
                      <a:pPr marL="285750" indent="-285750" algn="just">
                        <a:lnSpc>
                          <a:spcPct val="150000"/>
                        </a:lnSpc>
                        <a:buFont typeface="Wingdings" panose="05000000000000000000"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 [Use vectors in two dimensions] </a:t>
                      </a:r>
                      <a:endParaRPr lang="en-GB" sz="1000" b="0" u="sng" kern="1200" dirty="0">
                        <a:solidFill>
                          <a:schemeClr val="dk1"/>
                        </a:solidFill>
                        <a:latin typeface="Arial" pitchFamily="34" charset="0"/>
                        <a:ea typeface="+mn-ea"/>
                        <a:cs typeface="Arial" pitchFamily="34" charset="0"/>
                      </a:endParaRPr>
                    </a:p>
                  </a:txBody>
                  <a:tcPr marT="45729" marB="45729"/>
                </a:tc>
                <a:tc>
                  <a:txBody>
                    <a:bodyPr/>
                    <a:lstStyle/>
                    <a:p>
                      <a:pPr marL="285750" indent="-285750">
                        <a:lnSpc>
                          <a:spcPct val="150000"/>
                        </a:lnSpc>
                        <a:buFont typeface="Wingdings" panose="05000000000000000000" pitchFamily="2" charset="2"/>
                        <a:buChar char="Ø"/>
                      </a:pPr>
                      <a:r>
                        <a:rPr lang="en-GB" sz="1400" dirty="0">
                          <a:latin typeface="Arial" panose="020B0604020202020204" pitchFamily="34" charset="0"/>
                          <a:cs typeface="Arial" panose="020B0604020202020204" pitchFamily="34" charset="0"/>
                        </a:rPr>
                        <a:t>Chapter 6.1</a:t>
                      </a:r>
                    </a:p>
                    <a:p>
                      <a:pPr marL="285750" indent="-285750">
                        <a:lnSpc>
                          <a:spcPct val="150000"/>
                        </a:lnSpc>
                        <a:buFont typeface="Wingdings" panose="05000000000000000000" pitchFamily="2" charset="2"/>
                        <a:buChar char="Ø"/>
                      </a:pPr>
                      <a:r>
                        <a:rPr lang="en-GB" sz="1400" dirty="0">
                          <a:latin typeface="Arial" panose="020B0604020202020204" pitchFamily="34" charset="0"/>
                          <a:cs typeface="Arial" panose="020B0604020202020204" pitchFamily="34" charset="0"/>
                        </a:rPr>
                        <a:t>Vectors in three dimensions will be covered</a:t>
                      </a:r>
                      <a:r>
                        <a:rPr lang="en-GB" sz="1400" baseline="0" dirty="0">
                          <a:latin typeface="Arial" panose="020B0604020202020204" pitchFamily="34" charset="0"/>
                          <a:cs typeface="Arial" panose="020B0604020202020204" pitchFamily="34" charset="0"/>
                        </a:rPr>
                        <a:t> in </a:t>
                      </a:r>
                      <a:r>
                        <a:rPr lang="en-GB" sz="1400" baseline="0" dirty="0">
                          <a:latin typeface="Arial" panose="020B0604020202020204" pitchFamily="34" charset="0"/>
                          <a:cs typeface="Arial" panose="020B0604020202020204" pitchFamily="34" charset="0"/>
                          <a:hlinkClick r:id="rId2" action="ppaction://hlinksldjump"/>
                        </a:rPr>
                        <a:t>year 13, Kinematics in Two Dimensions</a:t>
                      </a:r>
                      <a:endParaRPr lang="en-US" sz="1400" dirty="0">
                        <a:latin typeface="Arial" panose="020B0604020202020204" pitchFamily="34" charset="0"/>
                        <a:cs typeface="Arial" panose="020B0604020202020204" pitchFamily="34" charset="0"/>
                      </a:endParaRPr>
                    </a:p>
                  </a:txBody>
                  <a:tcPr marT="45729" marB="45729"/>
                </a:tc>
                <a:extLst>
                  <a:ext uri="{0D108BD9-81ED-4DB2-BD59-A6C34878D82A}">
                    <a16:rowId xmlns:a16="http://schemas.microsoft.com/office/drawing/2014/main" val="10001"/>
                  </a:ext>
                </a:extLst>
              </a:tr>
              <a:tr h="892980">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u="none" kern="1200" dirty="0">
                          <a:solidFill>
                            <a:schemeClr val="dk1"/>
                          </a:solidFill>
                          <a:latin typeface="Arial" pitchFamily="34" charset="0"/>
                          <a:ea typeface="+mn-ea"/>
                          <a:cs typeface="Arial" pitchFamily="34" charset="0"/>
                        </a:rPr>
                        <a:t>J2</a:t>
                      </a:r>
                    </a:p>
                  </a:txBody>
                  <a:tcPr marT="45729" marB="45729" vert="vert">
                    <a:solidFill>
                      <a:srgbClr val="FF0000"/>
                    </a:solidFill>
                  </a:tcPr>
                </a:tc>
                <a:tc>
                  <a:txBody>
                    <a:bodyPr/>
                    <a:lstStyle/>
                    <a:p>
                      <a:pPr marL="285750" indent="-285750" algn="just" eaLnBrk="0" hangingPunct="0">
                        <a:lnSpc>
                          <a:spcPct val="150000"/>
                        </a:lnSpc>
                        <a:buFont typeface="Wingdings" panose="05000000000000000000"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[Calculate the magnitude and direction of a vector and convert between</a:t>
                      </a:r>
                      <a:r>
                        <a:rPr lang="en-GB" sz="1400" b="0" kern="1200" baseline="0" dirty="0">
                          <a:solidFill>
                            <a:schemeClr val="dk1"/>
                          </a:solidFill>
                          <a:effectLst/>
                          <a:latin typeface="Arial" panose="020B0604020202020204" pitchFamily="34" charset="0"/>
                          <a:ea typeface="+mn-ea"/>
                          <a:cs typeface="Arial" panose="020B0604020202020204" pitchFamily="34" charset="0"/>
                        </a:rPr>
                        <a:t> </a:t>
                      </a:r>
                      <a:r>
                        <a:rPr lang="en-GB" sz="1400" b="1" kern="1200" dirty="0">
                          <a:solidFill>
                            <a:schemeClr val="dk1"/>
                          </a:solidFill>
                          <a:effectLst/>
                          <a:latin typeface="Arial" panose="020B0604020202020204" pitchFamily="34" charset="0"/>
                          <a:ea typeface="+mn-ea"/>
                          <a:cs typeface="Arial" panose="020B0604020202020204" pitchFamily="34" charset="0"/>
                        </a:rPr>
                        <a:t>component form and magnitude/direction form]</a:t>
                      </a:r>
                      <a:endParaRPr lang="en-GB" sz="1000" b="0" u="sng" kern="1200" dirty="0">
                        <a:solidFill>
                          <a:schemeClr val="dk1"/>
                        </a:solidFill>
                        <a:latin typeface="Arial" pitchFamily="34" charset="0"/>
                        <a:ea typeface="+mn-ea"/>
                        <a:cs typeface="Arial" pitchFamily="34" charset="0"/>
                      </a:endParaRPr>
                    </a:p>
                  </a:txBody>
                  <a:tcPr marT="45729" marB="45729"/>
                </a:tc>
                <a:tc>
                  <a:txBody>
                    <a:bodyPr/>
                    <a:lstStyle/>
                    <a:p>
                      <a:r>
                        <a:rPr lang="en-US" dirty="0"/>
                        <a:t>Chapter</a:t>
                      </a:r>
                      <a:r>
                        <a:rPr lang="en-US" baseline="0" dirty="0"/>
                        <a:t> 6.2</a:t>
                      </a:r>
                      <a:endParaRPr lang="en-US" dirty="0"/>
                    </a:p>
                  </a:txBody>
                  <a:tcPr marT="45729" marB="45729"/>
                </a:tc>
                <a:extLst>
                  <a:ext uri="{0D108BD9-81ED-4DB2-BD59-A6C34878D82A}">
                    <a16:rowId xmlns:a16="http://schemas.microsoft.com/office/drawing/2014/main" val="10002"/>
                  </a:ext>
                </a:extLst>
              </a:tr>
              <a:tr h="1653362">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u="none" kern="1200" dirty="0">
                          <a:solidFill>
                            <a:schemeClr val="dk1"/>
                          </a:solidFill>
                          <a:latin typeface="Arial" pitchFamily="34" charset="0"/>
                          <a:ea typeface="+mn-ea"/>
                          <a:cs typeface="Arial" pitchFamily="34" charset="0"/>
                        </a:rPr>
                        <a:t>J3</a:t>
                      </a:r>
                    </a:p>
                  </a:txBody>
                  <a:tcPr marT="45729" marB="45729" vert="vert">
                    <a:solidFill>
                      <a:srgbClr val="FF0000"/>
                    </a:solidFill>
                  </a:tcPr>
                </a:tc>
                <a:tc>
                  <a:txBody>
                    <a:bodyPr/>
                    <a:lstStyle/>
                    <a:p>
                      <a:pPr marL="285750" indent="-285750" algn="just">
                        <a:lnSpc>
                          <a:spcPct val="150000"/>
                        </a:lnSpc>
                        <a:buFont typeface="Wingdings" panose="05000000000000000000"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[Add vectors diagrammatically and perform the algebraic operations of vector addition and multiplication by scalars, and understand their geometrical interpretations]</a:t>
                      </a:r>
                      <a:endParaRPr lang="en-GB" sz="1000" b="0" u="sng" kern="1200" dirty="0">
                        <a:solidFill>
                          <a:schemeClr val="dk1"/>
                        </a:solidFill>
                        <a:latin typeface="Arial" pitchFamily="34" charset="0"/>
                        <a:ea typeface="+mn-ea"/>
                        <a:cs typeface="Arial" pitchFamily="34" charset="0"/>
                      </a:endParaRPr>
                    </a:p>
                  </a:txBody>
                  <a:tcPr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Chapter</a:t>
                      </a:r>
                      <a:r>
                        <a:rPr lang="en-US" baseline="0" dirty="0"/>
                        <a:t> 6.2</a:t>
                      </a:r>
                      <a:endParaRPr lang="en-US" dirty="0"/>
                    </a:p>
                    <a:p>
                      <a:endParaRPr lang="en-US" dirty="0"/>
                    </a:p>
                  </a:txBody>
                  <a:tcPr marT="45729" marB="45729"/>
                </a:tc>
                <a:extLst>
                  <a:ext uri="{0D108BD9-81ED-4DB2-BD59-A6C34878D82A}">
                    <a16:rowId xmlns:a16="http://schemas.microsoft.com/office/drawing/2014/main" val="10003"/>
                  </a:ext>
                </a:extLst>
              </a:tr>
              <a:tr h="1251529">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u="none" kern="1200" dirty="0">
                          <a:solidFill>
                            <a:schemeClr val="dk1"/>
                          </a:solidFill>
                          <a:latin typeface="Arial" pitchFamily="34" charset="0"/>
                          <a:ea typeface="+mn-ea"/>
                          <a:cs typeface="Arial" pitchFamily="34" charset="0"/>
                        </a:rPr>
                        <a:t>J4</a:t>
                      </a:r>
                    </a:p>
                  </a:txBody>
                  <a:tcPr marT="45729" marB="45729" vert="vert">
                    <a:solidFill>
                      <a:srgbClr val="FF0000"/>
                    </a:solidFill>
                  </a:tcPr>
                </a:tc>
                <a:tc>
                  <a:txBody>
                    <a:bodyPr/>
                    <a:lstStyle/>
                    <a:p>
                      <a:pPr marL="285750" indent="-285750" algn="just">
                        <a:lnSpc>
                          <a:spcPct val="150000"/>
                        </a:lnSpc>
                        <a:buFont typeface="Wingdings" panose="05000000000000000000"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[Understand and use position vectors; calculate the distance between two points represented by position vectors]</a:t>
                      </a:r>
                      <a:endParaRPr lang="en-GB" sz="1000" b="0" u="sng" kern="1200" dirty="0">
                        <a:solidFill>
                          <a:schemeClr val="dk1"/>
                        </a:solidFill>
                        <a:latin typeface="Arial" pitchFamily="34" charset="0"/>
                        <a:ea typeface="+mn-ea"/>
                        <a:cs typeface="Arial" pitchFamily="34" charset="0"/>
                      </a:endParaRPr>
                    </a:p>
                  </a:txBody>
                  <a:tcPr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Chapter</a:t>
                      </a:r>
                      <a:r>
                        <a:rPr lang="en-US" baseline="0" dirty="0"/>
                        <a:t> 6.2</a:t>
                      </a:r>
                      <a:endParaRPr lang="en-US" dirty="0"/>
                    </a:p>
                    <a:p>
                      <a:endParaRPr lang="en-US" dirty="0"/>
                    </a:p>
                  </a:txBody>
                  <a:tcPr marT="45729" marB="45729"/>
                </a:tc>
                <a:extLst>
                  <a:ext uri="{0D108BD9-81ED-4DB2-BD59-A6C34878D82A}">
                    <a16:rowId xmlns:a16="http://schemas.microsoft.com/office/drawing/2014/main" val="10004"/>
                  </a:ext>
                </a:extLst>
              </a:tr>
            </a:tbl>
          </a:graphicData>
        </a:graphic>
      </p:graphicFrame>
      <p:sp>
        <p:nvSpPr>
          <p:cNvPr id="32770" name="TextBox 3"/>
          <p:cNvSpPr txBox="1">
            <a:spLocks noChangeArrowheads="1"/>
          </p:cNvSpPr>
          <p:nvPr/>
        </p:nvSpPr>
        <p:spPr bwMode="auto">
          <a:xfrm>
            <a:off x="392113" y="569913"/>
            <a:ext cx="4679950" cy="368300"/>
          </a:xfrm>
          <a:prstGeom prst="rect">
            <a:avLst/>
          </a:prstGeom>
          <a:noFill/>
          <a:ln w="9525">
            <a:noFill/>
            <a:miter lim="800000"/>
            <a:headEnd/>
            <a:tailEnd/>
          </a:ln>
        </p:spPr>
        <p:txBody>
          <a:bodyPr>
            <a:spAutoFit/>
          </a:bodyPr>
          <a:lstStyle/>
          <a:p>
            <a:r>
              <a:rPr lang="en-GB" sz="1800" b="1" dirty="0">
                <a:latin typeface="Verdana" pitchFamily="34" charset="0"/>
              </a:rPr>
              <a:t>Vectors (slide 1 of 2)</a:t>
            </a:r>
          </a:p>
        </p:txBody>
      </p:sp>
      <p:sp>
        <p:nvSpPr>
          <p:cNvPr id="7" name="Right Arrow 6">
            <a:hlinkClick r:id="" action="ppaction://hlinkshowjump?jump=nextslide"/>
          </p:cNvPr>
          <p:cNvSpPr/>
          <p:nvPr/>
        </p:nvSpPr>
        <p:spPr>
          <a:xfrm>
            <a:off x="8726488" y="6756400"/>
            <a:ext cx="1285875" cy="708025"/>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aphicFrame>
        <p:nvGraphicFramePr>
          <p:cNvPr id="5" name="Diagram 4"/>
          <p:cNvGraphicFramePr/>
          <p:nvPr>
            <p:extLst>
              <p:ext uri="{D42A27DB-BD31-4B8C-83A1-F6EECF244321}">
                <p14:modId xmlns:p14="http://schemas.microsoft.com/office/powerpoint/2010/main" val="3879615634"/>
              </p:ext>
            </p:extLst>
          </p:nvPr>
        </p:nvGraphicFramePr>
        <p:xfrm>
          <a:off x="6517132" y="334519"/>
          <a:ext cx="1857388" cy="804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ight Arrow 5">
            <a:hlinkClick r:id="rId8" action="ppaction://hlinksldjump"/>
          </p:cNvPr>
          <p:cNvSpPr/>
          <p:nvPr/>
        </p:nvSpPr>
        <p:spPr>
          <a:xfrm>
            <a:off x="6480556" y="269335"/>
            <a:ext cx="1901952" cy="914399"/>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448626131"/>
              </p:ext>
            </p:extLst>
          </p:nvPr>
        </p:nvGraphicFramePr>
        <p:xfrm>
          <a:off x="482671" y="1294901"/>
          <a:ext cx="9760573" cy="1748474"/>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368133">
                  <a:extLst>
                    <a:ext uri="{9D8B030D-6E8A-4147-A177-3AD203B41FA5}">
                      <a16:colId xmlns:a16="http://schemas.microsoft.com/office/drawing/2014/main" val="20001"/>
                    </a:ext>
                  </a:extLst>
                </a:gridCol>
                <a:gridCol w="3960440">
                  <a:extLst>
                    <a:ext uri="{9D8B030D-6E8A-4147-A177-3AD203B41FA5}">
                      <a16:colId xmlns:a16="http://schemas.microsoft.com/office/drawing/2014/main" val="20002"/>
                    </a:ext>
                  </a:extLst>
                </a:gridCol>
              </a:tblGrid>
              <a:tr h="416416">
                <a:tc>
                  <a:txBody>
                    <a:bodyPr/>
                    <a:lstStyle/>
                    <a:p>
                      <a:endParaRPr lang="en-GB" sz="1600" dirty="0">
                        <a:effectLst>
                          <a:outerShdw blurRad="38100" dist="38100" dir="2700000" algn="tl">
                            <a:srgbClr val="000000">
                              <a:alpha val="43137"/>
                            </a:srgbClr>
                          </a:outerShdw>
                        </a:effectLst>
                        <a:latin typeface="+mj-lt"/>
                      </a:endParaRPr>
                    </a:p>
                  </a:txBody>
                  <a:tcPr marT="45729" marB="45729"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content</a:t>
                      </a:r>
                      <a:r>
                        <a:rPr lang="en-GB" sz="1600" dirty="0">
                          <a:effectLst>
                            <a:outerShdw blurRad="38100" dist="38100" dir="2700000" algn="tl">
                              <a:srgbClr val="000000">
                                <a:alpha val="43137"/>
                              </a:srgbClr>
                            </a:outerShdw>
                          </a:effectLst>
                        </a:rPr>
                        <a:t>:</a:t>
                      </a:r>
                      <a:endParaRPr lang="en-GB" sz="1600" dirty="0">
                        <a:effectLst>
                          <a:outerShdw blurRad="38100" dist="38100" dir="2700000" algn="tl">
                            <a:srgbClr val="000000">
                              <a:alpha val="43137"/>
                            </a:srgbClr>
                          </a:outerShdw>
                        </a:effectLst>
                        <a:latin typeface="+mj-lt"/>
                      </a:endParaRPr>
                    </a:p>
                  </a:txBody>
                  <a:tcPr marT="45729" marB="45729"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mj-lt"/>
                      </a:endParaRPr>
                    </a:p>
                  </a:txBody>
                  <a:tcPr marT="45729" marB="45729" anchor="ctr"/>
                </a:tc>
                <a:extLst>
                  <a:ext uri="{0D108BD9-81ED-4DB2-BD59-A6C34878D82A}">
                    <a16:rowId xmlns:a16="http://schemas.microsoft.com/office/drawing/2014/main" val="10000"/>
                  </a:ext>
                </a:extLst>
              </a:tr>
              <a:tr h="1070784">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u="none" kern="1200" dirty="0">
                          <a:solidFill>
                            <a:schemeClr val="dk1"/>
                          </a:solidFill>
                          <a:latin typeface="Arial" pitchFamily="34" charset="0"/>
                          <a:ea typeface="+mn-ea"/>
                          <a:cs typeface="Arial" pitchFamily="34" charset="0"/>
                        </a:rPr>
                        <a:t>J5</a:t>
                      </a:r>
                    </a:p>
                  </a:txBody>
                  <a:tcPr marT="45729" marB="45729" vert="vert">
                    <a:solidFill>
                      <a:srgbClr val="FF0000"/>
                    </a:solidFill>
                  </a:tcPr>
                </a:tc>
                <a:tc>
                  <a:txBody>
                    <a:bodyPr/>
                    <a:lstStyle/>
                    <a:p>
                      <a:pPr marL="285750" indent="-285750" algn="just">
                        <a:lnSpc>
                          <a:spcPct val="150000"/>
                        </a:lnSpc>
                        <a:buFont typeface="Wingdings" panose="05000000000000000000"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[Use vectors to solve problems in pure mathematics and in context, including forces] </a:t>
                      </a:r>
                      <a:endParaRPr lang="en-GB" sz="1400" b="0" u="sng" kern="1200" dirty="0">
                        <a:solidFill>
                          <a:schemeClr val="dk1"/>
                        </a:solidFill>
                        <a:latin typeface="Arial" pitchFamily="34" charset="0"/>
                        <a:ea typeface="+mn-ea"/>
                        <a:cs typeface="Arial" pitchFamily="34" charset="0"/>
                      </a:endParaRPr>
                    </a:p>
                  </a:txBody>
                  <a:tcPr marT="45729" marB="45729"/>
                </a:tc>
                <a:tc>
                  <a:txBody>
                    <a:bodyPr/>
                    <a:lstStyle/>
                    <a:p>
                      <a:pPr marL="285750" indent="-285750">
                        <a:lnSpc>
                          <a:spcPct val="150000"/>
                        </a:lnSpc>
                        <a:buFont typeface="Wingdings" panose="05000000000000000000" pitchFamily="2" charset="2"/>
                        <a:buChar char="Ø"/>
                      </a:pPr>
                      <a:r>
                        <a:rPr lang="en-GB" sz="1400" b="0" kern="1200" dirty="0">
                          <a:solidFill>
                            <a:schemeClr val="dk1"/>
                          </a:solidFill>
                          <a:latin typeface="Arial" panose="020B0604020202020204" pitchFamily="34" charset="0"/>
                          <a:ea typeface="+mn-ea"/>
                          <a:cs typeface="Arial" panose="020B0604020202020204" pitchFamily="34" charset="0"/>
                        </a:rPr>
                        <a:t>Chapter</a:t>
                      </a:r>
                      <a:r>
                        <a:rPr lang="en-GB" sz="1400" b="0" kern="1200" baseline="0" dirty="0">
                          <a:solidFill>
                            <a:schemeClr val="dk1"/>
                          </a:solidFill>
                          <a:latin typeface="Arial" panose="020B0604020202020204" pitchFamily="34" charset="0"/>
                          <a:ea typeface="+mn-ea"/>
                          <a:cs typeface="Arial" panose="020B0604020202020204" pitchFamily="34" charset="0"/>
                        </a:rPr>
                        <a:t>  8.1</a:t>
                      </a:r>
                      <a:endParaRPr lang="en-GB" sz="1400" b="0" kern="1200" dirty="0">
                        <a:solidFill>
                          <a:schemeClr val="dk1"/>
                        </a:solidFill>
                        <a:latin typeface="Arial" panose="020B0604020202020204" pitchFamily="34" charset="0"/>
                        <a:ea typeface="+mn-ea"/>
                        <a:cs typeface="Arial" panose="020B0604020202020204" pitchFamily="34" charset="0"/>
                      </a:endParaRPr>
                    </a:p>
                    <a:p>
                      <a:pPr marL="285750" indent="-285750">
                        <a:lnSpc>
                          <a:spcPct val="150000"/>
                        </a:lnSpc>
                        <a:buFont typeface="Wingdings" panose="05000000000000000000" pitchFamily="2" charset="2"/>
                        <a:buChar char="Ø"/>
                      </a:pPr>
                      <a:r>
                        <a:rPr lang="en-GB" sz="1400" b="0" kern="1200" dirty="0">
                          <a:solidFill>
                            <a:schemeClr val="dk1"/>
                          </a:solidFill>
                          <a:latin typeface="Arial" panose="020B0604020202020204" pitchFamily="34" charset="0"/>
                          <a:ea typeface="+mn-ea"/>
                          <a:cs typeface="Arial" panose="020B0604020202020204" pitchFamily="34" charset="0"/>
                        </a:rPr>
                        <a:t>The use</a:t>
                      </a:r>
                      <a:r>
                        <a:rPr lang="en-GB" sz="1400" b="0" kern="1200" baseline="0" dirty="0">
                          <a:solidFill>
                            <a:schemeClr val="dk1"/>
                          </a:solidFill>
                          <a:latin typeface="Arial" panose="020B0604020202020204" pitchFamily="34" charset="0"/>
                          <a:ea typeface="+mn-ea"/>
                          <a:cs typeface="Arial" panose="020B0604020202020204" pitchFamily="34" charset="0"/>
                        </a:rPr>
                        <a:t> of vectors in kinematics problems will be covered in </a:t>
                      </a:r>
                      <a:r>
                        <a:rPr lang="en-GB" sz="1400" baseline="0" dirty="0">
                          <a:latin typeface="Arial" panose="020B0604020202020204" pitchFamily="34" charset="0"/>
                          <a:cs typeface="Arial" panose="020B0604020202020204" pitchFamily="34" charset="0"/>
                          <a:hlinkClick r:id="rId2" action="ppaction://hlinksldjump"/>
                        </a:rPr>
                        <a:t>year 13, Kinematics in Two Dimensions</a:t>
                      </a:r>
                      <a:endParaRPr lang="en-US" sz="1400" dirty="0">
                        <a:latin typeface="Arial" panose="020B0604020202020204" pitchFamily="34" charset="0"/>
                        <a:cs typeface="Arial" panose="020B0604020202020204" pitchFamily="34" charset="0"/>
                      </a:endParaRPr>
                    </a:p>
                  </a:txBody>
                  <a:tcPr marT="45729" marB="45729"/>
                </a:tc>
                <a:extLst>
                  <a:ext uri="{0D108BD9-81ED-4DB2-BD59-A6C34878D82A}">
                    <a16:rowId xmlns:a16="http://schemas.microsoft.com/office/drawing/2014/main" val="10001"/>
                  </a:ext>
                </a:extLst>
              </a:tr>
            </a:tbl>
          </a:graphicData>
        </a:graphic>
      </p:graphicFrame>
      <p:sp>
        <p:nvSpPr>
          <p:cNvPr id="33794" name="TextBox 3"/>
          <p:cNvSpPr txBox="1">
            <a:spLocks noChangeArrowheads="1"/>
          </p:cNvSpPr>
          <p:nvPr/>
        </p:nvSpPr>
        <p:spPr bwMode="auto">
          <a:xfrm>
            <a:off x="392113" y="569913"/>
            <a:ext cx="4679950" cy="368300"/>
          </a:xfrm>
          <a:prstGeom prst="rect">
            <a:avLst/>
          </a:prstGeom>
          <a:noFill/>
          <a:ln w="9525">
            <a:noFill/>
            <a:miter lim="800000"/>
            <a:headEnd/>
            <a:tailEnd/>
          </a:ln>
        </p:spPr>
        <p:txBody>
          <a:bodyPr>
            <a:spAutoFit/>
          </a:bodyPr>
          <a:lstStyle/>
          <a:p>
            <a:r>
              <a:rPr lang="en-GB" sz="1800" b="1" dirty="0">
                <a:latin typeface="Verdana" pitchFamily="34" charset="0"/>
              </a:rPr>
              <a:t>Vectors (slides 2 of 2)</a:t>
            </a:r>
          </a:p>
        </p:txBody>
      </p:sp>
      <p:sp>
        <p:nvSpPr>
          <p:cNvPr id="7" name="Right Arrow 6">
            <a:hlinkClick r:id="" action="ppaction://hlinkshowjump?jump=nextslide"/>
          </p:cNvPr>
          <p:cNvSpPr/>
          <p:nvPr/>
        </p:nvSpPr>
        <p:spPr>
          <a:xfrm>
            <a:off x="8726488" y="6756400"/>
            <a:ext cx="1285875" cy="708025"/>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210114512"/>
                  </p:ext>
                </p:extLst>
              </p:nvPr>
            </p:nvGraphicFramePr>
            <p:xfrm>
              <a:off x="450156" y="1332359"/>
              <a:ext cx="9793088" cy="4153258"/>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256632">
                      <a:extLst>
                        <a:ext uri="{9D8B030D-6E8A-4147-A177-3AD203B41FA5}">
                          <a16:colId xmlns:a16="http://schemas.microsoft.com/office/drawing/2014/main" val="20001"/>
                        </a:ext>
                      </a:extLst>
                    </a:gridCol>
                    <a:gridCol w="4104456">
                      <a:extLst>
                        <a:ext uri="{9D8B030D-6E8A-4147-A177-3AD203B41FA5}">
                          <a16:colId xmlns:a16="http://schemas.microsoft.com/office/drawing/2014/main" val="20002"/>
                        </a:ext>
                      </a:extLst>
                    </a:gridCol>
                  </a:tblGrid>
                  <a:tr h="504056">
                    <a:tc>
                      <a:txBody>
                        <a:bodyPr/>
                        <a:lstStyle/>
                        <a:p>
                          <a:endParaRPr lang="en-GB" sz="1600" dirty="0">
                            <a:effectLst>
                              <a:outerShdw blurRad="38100" dist="38100" dir="2700000" algn="tl">
                                <a:srgbClr val="000000">
                                  <a:alpha val="43137"/>
                                </a:srgbClr>
                              </a:outerShdw>
                            </a:effectLst>
                            <a:latin typeface="+mj-lt"/>
                          </a:endParaRPr>
                        </a:p>
                      </a:txBody>
                      <a:tcPr marT="45726" marB="45726"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content</a:t>
                          </a:r>
                          <a:r>
                            <a:rPr lang="en-GB" sz="1600" dirty="0">
                              <a:effectLst>
                                <a:outerShdw blurRad="38100" dist="38100" dir="2700000" algn="tl">
                                  <a:srgbClr val="000000">
                                    <a:alpha val="43137"/>
                                  </a:srgbClr>
                                </a:outerShdw>
                              </a:effectLst>
                            </a:rPr>
                            <a:t>:</a:t>
                          </a:r>
                          <a:endParaRPr lang="en-GB" sz="1600" dirty="0">
                            <a:effectLst>
                              <a:outerShdw blurRad="38100" dist="38100" dir="2700000" algn="tl">
                                <a:srgbClr val="000000">
                                  <a:alpha val="43137"/>
                                </a:srgbClr>
                              </a:outerShdw>
                            </a:effectLst>
                            <a:latin typeface="+mj-lt"/>
                          </a:endParaRPr>
                        </a:p>
                      </a:txBody>
                      <a:tcPr marT="45726" marB="45726"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mj-lt"/>
                          </a:endParaRPr>
                        </a:p>
                      </a:txBody>
                      <a:tcPr marT="45726" marB="45726" anchor="ctr"/>
                    </a:tc>
                    <a:extLst>
                      <a:ext uri="{0D108BD9-81ED-4DB2-BD59-A6C34878D82A}">
                        <a16:rowId xmlns:a16="http://schemas.microsoft.com/office/drawing/2014/main" val="10000"/>
                      </a:ext>
                    </a:extLst>
                  </a:tr>
                  <a:tr h="936104">
                    <a:tc>
                      <a:txBody>
                        <a:bodyPr/>
                        <a:lstStyle/>
                        <a:p>
                          <a:pPr algn="ctr">
                            <a:lnSpc>
                              <a:spcPct val="100000"/>
                            </a:lnSpc>
                            <a:buFont typeface="Wingdings" pitchFamily="2" charset="2"/>
                            <a:buNone/>
                          </a:pPr>
                          <a:r>
                            <a:rPr lang="en-GB" sz="2100" b="0" kern="1200" dirty="0">
                              <a:solidFill>
                                <a:schemeClr val="dk1"/>
                              </a:solidFill>
                              <a:latin typeface="Arial" pitchFamily="34" charset="0"/>
                              <a:ea typeface="+mn-ea"/>
                              <a:cs typeface="Arial" pitchFamily="34" charset="0"/>
                            </a:rPr>
                            <a:t>A1</a:t>
                          </a:r>
                        </a:p>
                      </a:txBody>
                      <a:tcPr marT="45712" marB="45712" vert="vert">
                        <a:solidFill>
                          <a:schemeClr val="tx2"/>
                        </a:solidFill>
                      </a:tcPr>
                    </a:tc>
                    <a:tc>
                      <a:txBody>
                        <a:bodyPr/>
                        <a:lstStyle/>
                        <a:p>
                          <a:pPr marL="285750" indent="-285750" algn="just" eaLnBrk="0" hangingPunct="0">
                            <a:lnSpc>
                              <a:spcPct val="150000"/>
                            </a:lnSpc>
                            <a:buFont typeface="Wingdings" panose="05000000000000000000"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[Understand and use the structure of mathematical proof, proceedingfrom given assumptions through a series of logical steps to a conclusion; use methods of proof, including proof by deduction, proof by exhaustion]</a:t>
                          </a:r>
                        </a:p>
                        <a:p>
                          <a:pPr algn="just" eaLnBrk="0" hangingPunct="0">
                            <a:lnSpc>
                              <a:spcPct val="150000"/>
                            </a:lnSpc>
                          </a:pPr>
                          <a:r>
                            <a:rPr lang="en-GB" sz="1400" kern="1200" dirty="0">
                              <a:solidFill>
                                <a:schemeClr val="dk1"/>
                              </a:solidFill>
                              <a:effectLst/>
                              <a:latin typeface="Arial" panose="020B0604020202020204" pitchFamily="34" charset="0"/>
                              <a:ea typeface="+mn-ea"/>
                              <a:cs typeface="Arial" panose="020B0604020202020204" pitchFamily="34" charset="0"/>
                            </a:rPr>
                            <a:t> </a:t>
                          </a:r>
                        </a:p>
                        <a:p>
                          <a:pPr marL="285750" indent="-285750" algn="just" eaLnBrk="0" hangingPunct="0">
                            <a:lnSpc>
                              <a:spcPct val="150000"/>
                            </a:lnSpc>
                            <a:buFont typeface="Wingdings" panose="05000000000000000000"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[Disproof by counter example]</a:t>
                          </a:r>
                        </a:p>
                        <a:p>
                          <a:pPr algn="just" eaLnBrk="0" hangingPunct="0">
                            <a:lnSpc>
                              <a:spcPct val="150000"/>
                            </a:lnSpc>
                          </a:pPr>
                          <a:r>
                            <a:rPr lang="en-GB" sz="1600" kern="1200" dirty="0">
                              <a:solidFill>
                                <a:schemeClr val="dk1"/>
                              </a:solidFill>
                              <a:effectLst/>
                              <a:latin typeface="Arial" panose="020B0604020202020204" pitchFamily="34" charset="0"/>
                              <a:ea typeface="+mn-ea"/>
                              <a:cs typeface="Arial" panose="020B0604020202020204" pitchFamily="34" charset="0"/>
                            </a:rPr>
                            <a:t> </a:t>
                          </a:r>
                        </a:p>
                        <a:p>
                          <a:pPr marL="285750" indent="-285750" algn="just" eaLnBrk="0" hangingPunct="0">
                            <a:lnSpc>
                              <a:spcPct val="150000"/>
                            </a:lnSpc>
                            <a:buFont typeface="Wingdings" panose="05000000000000000000" pitchFamily="2" charset="2"/>
                            <a:buChar char="Ø"/>
                          </a:pPr>
                          <a:r>
                            <a:rPr lang="en-GB" sz="1400" b="0" kern="1200" dirty="0">
                              <a:solidFill>
                                <a:schemeClr val="dk1"/>
                              </a:solidFill>
                              <a:effectLst/>
                              <a:latin typeface="Arial" panose="020B0604020202020204" pitchFamily="34" charset="0"/>
                              <a:ea typeface="+mn-ea"/>
                              <a:cs typeface="Arial" panose="020B0604020202020204" pitchFamily="34" charset="0"/>
                            </a:rPr>
                            <a:t>Proof by contradiction (including proof of the irrationality of </a:t>
                          </a:r>
                          <a14:m>
                            <m:oMath xmlns:m="http://schemas.openxmlformats.org/officeDocument/2006/math">
                              <m:rad>
                                <m:radPr>
                                  <m:degHide m:val="on"/>
                                  <m:ctrlPr>
                                    <a:rPr lang="en-GB" sz="1400" b="0" i="1" kern="1200" smtClean="0">
                                      <a:solidFill>
                                        <a:schemeClr val="dk1"/>
                                      </a:solidFill>
                                      <a:effectLst/>
                                      <a:latin typeface="Cambria Math" panose="02040503050406030204" pitchFamily="18" charset="0"/>
                                      <a:ea typeface="+mn-ea"/>
                                      <a:cs typeface="Arial" panose="020B0604020202020204" pitchFamily="34" charset="0"/>
                                    </a:rPr>
                                  </m:ctrlPr>
                                </m:radPr>
                                <m:deg/>
                                <m:e>
                                  <m:r>
                                    <a:rPr lang="en-GB" sz="1400" b="0" i="1" kern="1200" smtClean="0">
                                      <a:solidFill>
                                        <a:schemeClr val="dk1"/>
                                      </a:solidFill>
                                      <a:effectLst/>
                                      <a:latin typeface="Cambria Math"/>
                                      <a:ea typeface="+mn-ea"/>
                                      <a:cs typeface="Arial" panose="020B0604020202020204" pitchFamily="34" charset="0"/>
                                    </a:rPr>
                                    <m:t>2</m:t>
                                  </m:r>
                                </m:e>
                              </m:rad>
                            </m:oMath>
                          </a14:m>
                          <a:r>
                            <a:rPr lang="en-GB" sz="1400" b="0" kern="1200" dirty="0">
                              <a:solidFill>
                                <a:schemeClr val="dk1"/>
                              </a:solidFill>
                              <a:effectLst/>
                              <a:latin typeface="Arial" panose="020B0604020202020204" pitchFamily="34" charset="0"/>
                              <a:ea typeface="+mn-ea"/>
                              <a:cs typeface="Arial" panose="020B0604020202020204" pitchFamily="34" charset="0"/>
                            </a:rPr>
                            <a:t> and theinfinity of primes, and application to unfamiliar proofs)</a:t>
                          </a:r>
                          <a:endParaRPr lang="en-GB" sz="1400" b="1" kern="1200" dirty="0">
                            <a:solidFill>
                              <a:schemeClr val="dk1"/>
                            </a:solidFill>
                            <a:effectLst/>
                            <a:latin typeface="Arial" panose="020B0604020202020204" pitchFamily="34" charset="0"/>
                            <a:ea typeface="+mn-ea"/>
                            <a:cs typeface="Arial" panose="020B0604020202020204" pitchFamily="34" charset="0"/>
                          </a:endParaRPr>
                        </a:p>
                      </a:txBody>
                      <a:tcPr marT="45712" marB="45712"/>
                    </a:tc>
                    <a:tc>
                      <a:txBody>
                        <a:bodyPr/>
                        <a:lstStyle/>
                        <a:p>
                          <a:pPr marL="0" indent="0">
                            <a:lnSpc>
                              <a:spcPct val="150000"/>
                            </a:lnSpc>
                            <a:buFont typeface="Wingdings" pitchFamily="2" charset="2"/>
                            <a:buNone/>
                          </a:pPr>
                          <a:r>
                            <a:rPr lang="en-GB" sz="1400" b="1" kern="1200" dirty="0">
                              <a:solidFill>
                                <a:schemeClr val="dk1"/>
                              </a:solidFill>
                              <a:latin typeface="Arial" pitchFamily="34" charset="0"/>
                              <a:ea typeface="+mn-ea"/>
                              <a:cs typeface="Arial" pitchFamily="34" charset="0"/>
                            </a:rPr>
                            <a:t>Chapter 1.1</a:t>
                          </a:r>
                        </a:p>
                      </a:txBody>
                      <a:tcPr marT="45729" marB="45729"/>
                    </a:tc>
                    <a:extLst>
                      <a:ext uri="{0D108BD9-81ED-4DB2-BD59-A6C34878D82A}">
                        <a16:rowId xmlns:a16="http://schemas.microsoft.com/office/drawing/2014/main" val="10001"/>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xmlns="" xmlns:a14="http://schemas.microsoft.com/office/drawing/2010/main" val="210114512"/>
                  </p:ext>
                </p:extLst>
              </p:nvPr>
            </p:nvGraphicFramePr>
            <p:xfrm>
              <a:off x="450156" y="1332359"/>
              <a:ext cx="9793088" cy="4192819"/>
            </p:xfrm>
            <a:graphic>
              <a:graphicData uri="http://schemas.openxmlformats.org/drawingml/2006/table">
                <a:tbl>
                  <a:tblPr firstRow="1" bandRow="1">
                    <a:tableStyleId>{073A0DAA-6AF3-43AB-8588-CEC1D06C72B9}</a:tableStyleId>
                  </a:tblPr>
                  <a:tblGrid>
                    <a:gridCol w="432000"/>
                    <a:gridCol w="5256632"/>
                    <a:gridCol w="4104456"/>
                  </a:tblGrid>
                  <a:tr h="504056">
                    <a:tc>
                      <a:txBody>
                        <a:bodyPr/>
                        <a:lstStyle/>
                        <a:p>
                          <a:endParaRPr lang="en-GB" sz="1600" dirty="0">
                            <a:effectLst>
                              <a:outerShdw blurRad="38100" dist="38100" dir="2700000" algn="tl">
                                <a:srgbClr val="000000">
                                  <a:alpha val="43137"/>
                                </a:srgbClr>
                              </a:outerShdw>
                            </a:effectLst>
                            <a:latin typeface="+mj-lt"/>
                          </a:endParaRPr>
                        </a:p>
                      </a:txBody>
                      <a:tcPr marT="45726" marB="45726" anchor="ctr"/>
                    </a:tc>
                    <a:tc>
                      <a:txBody>
                        <a:bodyPr/>
                        <a:lstStyle/>
                        <a:p>
                          <a:r>
                            <a:rPr lang="en-GB" sz="1600" dirty="0" smtClean="0">
                              <a:effectLst>
                                <a:outerShdw blurRad="38100" dist="38100" dir="2700000" algn="tl">
                                  <a:srgbClr val="000000">
                                    <a:alpha val="43137"/>
                                  </a:srgbClr>
                                </a:outerShdw>
                              </a:effectLst>
                            </a:rPr>
                            <a:t>Specification</a:t>
                          </a:r>
                          <a:r>
                            <a:rPr lang="en-GB" sz="1600" baseline="0" dirty="0" smtClean="0">
                              <a:effectLst>
                                <a:outerShdw blurRad="38100" dist="38100" dir="2700000" algn="tl">
                                  <a:srgbClr val="000000">
                                    <a:alpha val="43137"/>
                                  </a:srgbClr>
                                </a:outerShdw>
                              </a:effectLst>
                            </a:rPr>
                            <a:t> content</a:t>
                          </a:r>
                          <a:r>
                            <a:rPr lang="en-GB" sz="1600" dirty="0" smtClean="0">
                              <a:effectLst>
                                <a:outerShdw blurRad="38100" dist="38100" dir="2700000" algn="tl">
                                  <a:srgbClr val="000000">
                                    <a:alpha val="43137"/>
                                  </a:srgbClr>
                                </a:outerShdw>
                              </a:effectLst>
                            </a:rPr>
                            <a:t>:</a:t>
                          </a:r>
                          <a:endParaRPr lang="en-GB" sz="1600" dirty="0">
                            <a:effectLst>
                              <a:outerShdw blurRad="38100" dist="38100" dir="2700000" algn="tl">
                                <a:srgbClr val="000000">
                                  <a:alpha val="43137"/>
                                </a:srgbClr>
                              </a:outerShdw>
                            </a:effectLst>
                            <a:latin typeface="+mj-lt"/>
                          </a:endParaRPr>
                        </a:p>
                      </a:txBody>
                      <a:tcPr marT="45726" marB="45726" anchor="ctr"/>
                    </a:tc>
                    <a:tc>
                      <a:txBody>
                        <a:bodyPr/>
                        <a:lstStyle/>
                        <a:p>
                          <a:r>
                            <a:rPr lang="en-GB" sz="1600" dirty="0" smtClean="0">
                              <a:effectLst>
                                <a:outerShdw blurRad="38100" dist="38100" dir="2700000" algn="tl">
                                  <a:srgbClr val="000000">
                                    <a:alpha val="43137"/>
                                  </a:srgbClr>
                                </a:outerShdw>
                              </a:effectLst>
                            </a:rPr>
                            <a:t>Specification</a:t>
                          </a:r>
                          <a:r>
                            <a:rPr lang="en-GB" sz="1600" baseline="0" dirty="0" smtClean="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mj-lt"/>
                          </a:endParaRPr>
                        </a:p>
                      </a:txBody>
                      <a:tcPr marT="45726" marB="45726" anchor="ctr"/>
                    </a:tc>
                  </a:tr>
                  <a:tr h="3688763">
                    <a:tc>
                      <a:txBody>
                        <a:bodyPr/>
                        <a:lstStyle/>
                        <a:p>
                          <a:pPr algn="ctr">
                            <a:lnSpc>
                              <a:spcPct val="100000"/>
                            </a:lnSpc>
                            <a:buFont typeface="Wingdings" pitchFamily="2" charset="2"/>
                            <a:buNone/>
                          </a:pPr>
                          <a:r>
                            <a:rPr lang="en-GB" sz="2100" b="0" kern="1200" dirty="0" smtClean="0">
                              <a:solidFill>
                                <a:schemeClr val="dk1"/>
                              </a:solidFill>
                              <a:latin typeface="Arial" pitchFamily="34" charset="0"/>
                              <a:ea typeface="+mn-ea"/>
                              <a:cs typeface="Arial" pitchFamily="34" charset="0"/>
                            </a:rPr>
                            <a:t>A1</a:t>
                          </a:r>
                        </a:p>
                      </a:txBody>
                      <a:tcPr marT="45712" marB="45712" vert="vert">
                        <a:solidFill>
                          <a:schemeClr val="tx2"/>
                        </a:solidFill>
                      </a:tcPr>
                    </a:tc>
                    <a:tc>
                      <a:txBody>
                        <a:bodyPr/>
                        <a:lstStyle/>
                        <a:p>
                          <a:endParaRPr lang="en-US"/>
                        </a:p>
                      </a:txBody>
                      <a:tcPr marT="45712" marB="45712">
                        <a:blipFill rotWithShape="0">
                          <a:blip r:embed="rId2"/>
                          <a:stretch>
                            <a:fillRect l="-10892" t="-13861" r="-78563" b="-660"/>
                          </a:stretch>
                        </a:blipFill>
                      </a:tcPr>
                    </a:tc>
                    <a:tc>
                      <a:txBody>
                        <a:bodyPr/>
                        <a:lstStyle/>
                        <a:p>
                          <a:pPr marL="0" indent="0">
                            <a:lnSpc>
                              <a:spcPct val="150000"/>
                            </a:lnSpc>
                            <a:buFont typeface="Wingdings" pitchFamily="2" charset="2"/>
                            <a:buNone/>
                          </a:pPr>
                          <a:r>
                            <a:rPr lang="en-GB" sz="1400" b="1" kern="1200" dirty="0" smtClean="0">
                              <a:solidFill>
                                <a:schemeClr val="dk1"/>
                              </a:solidFill>
                              <a:latin typeface="Arial" pitchFamily="34" charset="0"/>
                              <a:ea typeface="+mn-ea"/>
                              <a:cs typeface="Arial" pitchFamily="34" charset="0"/>
                            </a:rPr>
                            <a:t>Chapter 1.1</a:t>
                          </a:r>
                        </a:p>
                      </a:txBody>
                      <a:tcPr marT="45729" marB="45729"/>
                    </a:tc>
                  </a:tr>
                </a:tbl>
              </a:graphicData>
            </a:graphic>
          </p:graphicFrame>
        </mc:Fallback>
      </mc:AlternateContent>
      <p:sp>
        <p:nvSpPr>
          <p:cNvPr id="34818" name="TextBox 3"/>
          <p:cNvSpPr txBox="1">
            <a:spLocks noChangeArrowheads="1"/>
          </p:cNvSpPr>
          <p:nvPr/>
        </p:nvSpPr>
        <p:spPr bwMode="auto">
          <a:xfrm>
            <a:off x="306388" y="622300"/>
            <a:ext cx="1727200" cy="368300"/>
          </a:xfrm>
          <a:prstGeom prst="rect">
            <a:avLst/>
          </a:prstGeom>
          <a:noFill/>
          <a:ln w="9525">
            <a:noFill/>
            <a:miter lim="800000"/>
            <a:headEnd/>
            <a:tailEnd/>
          </a:ln>
        </p:spPr>
        <p:txBody>
          <a:bodyPr>
            <a:spAutoFit/>
          </a:bodyPr>
          <a:lstStyle/>
          <a:p>
            <a:r>
              <a:rPr lang="en-GB" sz="1800" b="1">
                <a:latin typeface="Verdana" pitchFamily="34" charset="0"/>
              </a:rPr>
              <a:t>Proof</a:t>
            </a:r>
            <a:endParaRPr lang="en-GB" sz="1800"/>
          </a:p>
        </p:txBody>
      </p:sp>
      <p:sp>
        <p:nvSpPr>
          <p:cNvPr id="4" name="Right Arrow 3">
            <a:hlinkClick r:id="" action="ppaction://hlinkshowjump?jump=nextslide"/>
          </p:cNvPr>
          <p:cNvSpPr/>
          <p:nvPr/>
        </p:nvSpPr>
        <p:spPr>
          <a:xfrm>
            <a:off x="8083550" y="6853238"/>
            <a:ext cx="1285875" cy="708025"/>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2337334071"/>
                  </p:ext>
                </p:extLst>
              </p:nvPr>
            </p:nvGraphicFramePr>
            <p:xfrm>
              <a:off x="450850" y="1332359"/>
              <a:ext cx="9720386" cy="3907662"/>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357722">
                      <a:extLst>
                        <a:ext uri="{9D8B030D-6E8A-4147-A177-3AD203B41FA5}">
                          <a16:colId xmlns:a16="http://schemas.microsoft.com/office/drawing/2014/main" val="20001"/>
                        </a:ext>
                      </a:extLst>
                    </a:gridCol>
                    <a:gridCol w="3930664">
                      <a:extLst>
                        <a:ext uri="{9D8B030D-6E8A-4147-A177-3AD203B41FA5}">
                          <a16:colId xmlns:a16="http://schemas.microsoft.com/office/drawing/2014/main" val="20002"/>
                        </a:ext>
                      </a:extLst>
                    </a:gridCol>
                  </a:tblGrid>
                  <a:tr h="552151">
                    <a:tc>
                      <a:txBody>
                        <a:bodyPr/>
                        <a:lstStyle/>
                        <a:p>
                          <a:pPr>
                            <a:lnSpc>
                              <a:spcPct val="150000"/>
                            </a:lnSpc>
                            <a:buFont typeface="Wingdings" pitchFamily="2" charset="2"/>
                            <a:buNone/>
                          </a:pPr>
                          <a:endParaRPr lang="en-GB" sz="1600" dirty="0">
                            <a:effectLst>
                              <a:outerShdw blurRad="38100" dist="38100" dir="2700000" algn="tl">
                                <a:srgbClr val="000000">
                                  <a:alpha val="43137"/>
                                </a:srgbClr>
                              </a:outerShdw>
                            </a:effectLst>
                            <a:latin typeface="+mn-lt"/>
                            <a:cs typeface="Arial" pitchFamily="34" charset="0"/>
                          </a:endParaRPr>
                        </a:p>
                      </a:txBody>
                      <a:tcPr marT="45718" marB="45718" anchor="ctr"/>
                    </a:tc>
                    <a:tc>
                      <a:txBody>
                        <a:bodyPr/>
                        <a:lstStyle/>
                        <a:p>
                          <a:pPr>
                            <a:lnSpc>
                              <a:spcPct val="100000"/>
                            </a:lnSpc>
                            <a:buFont typeface="Wingdings" pitchFamily="2" charset="2"/>
                            <a:buNone/>
                          </a:pPr>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content</a:t>
                          </a:r>
                          <a:r>
                            <a:rPr lang="en-GB" sz="1600" dirty="0">
                              <a:effectLst>
                                <a:outerShdw blurRad="38100" dist="38100" dir="2700000" algn="tl">
                                  <a:srgbClr val="000000">
                                    <a:alpha val="43137"/>
                                  </a:srgbClr>
                                </a:outerShdw>
                              </a:effectLst>
                              <a:latin typeface="+mn-lt"/>
                              <a:cs typeface="Arial" pitchFamily="34" charset="0"/>
                            </a:rPr>
                            <a:t>:</a:t>
                          </a:r>
                        </a:p>
                      </a:txBody>
                      <a:tcPr marT="45718" marB="45718"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718" marB="45718" anchor="ctr"/>
                    </a:tc>
                    <a:extLst>
                      <a:ext uri="{0D108BD9-81ED-4DB2-BD59-A6C34878D82A}">
                        <a16:rowId xmlns:a16="http://schemas.microsoft.com/office/drawing/2014/main" val="10000"/>
                      </a:ext>
                    </a:extLst>
                  </a:tr>
                  <a:tr h="1903126">
                    <a:tc>
                      <a:txBody>
                        <a:bodyPr/>
                        <a:lstStyle/>
                        <a:p>
                          <a:pPr algn="ctr">
                            <a:lnSpc>
                              <a:spcPct val="100000"/>
                            </a:lnSpc>
                            <a:buFont typeface="Wingdings" pitchFamily="2" charset="2"/>
                            <a:buNone/>
                          </a:pPr>
                          <a:r>
                            <a:rPr lang="en-GB" sz="2100" b="0" kern="1200" dirty="0">
                              <a:solidFill>
                                <a:schemeClr val="dk1"/>
                              </a:solidFill>
                              <a:latin typeface="Arial" pitchFamily="34" charset="0"/>
                              <a:ea typeface="+mn-ea"/>
                              <a:cs typeface="Arial" pitchFamily="34" charset="0"/>
                            </a:rPr>
                            <a:t>F1</a:t>
                          </a:r>
                        </a:p>
                      </a:txBody>
                      <a:tcPr marT="45718" marB="45718" vert="vert">
                        <a:solidFill>
                          <a:srgbClr val="FF66CC"/>
                        </a:solidFill>
                      </a:tcPr>
                    </a:tc>
                    <a:tc>
                      <a:txBody>
                        <a:bodyPr/>
                        <a:lstStyle/>
                        <a:p>
                          <a:pPr marL="285750" indent="-285750" algn="just" eaLnBrk="0" hangingPunct="0">
                            <a:lnSpc>
                              <a:spcPct val="150000"/>
                            </a:lnSpc>
                            <a:buFont typeface="Wingdings" panose="05000000000000000000"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[Know and use the function </a:t>
                          </a:r>
                          <a14:m>
                            <m:oMath xmlns:m="http://schemas.openxmlformats.org/officeDocument/2006/math">
                              <m:sSup>
                                <m:sSupPr>
                                  <m:ctrlPr>
                                    <a:rPr lang="en-GB" sz="1400" b="1" i="1" kern="1200" smtClean="0">
                                      <a:solidFill>
                                        <a:schemeClr val="dk1"/>
                                      </a:solidFill>
                                      <a:effectLst/>
                                      <a:latin typeface="Cambria Math" panose="02040503050406030204" pitchFamily="18" charset="0"/>
                                      <a:ea typeface="+mn-ea"/>
                                      <a:cs typeface="Arial" panose="020B0604020202020204" pitchFamily="34" charset="0"/>
                                    </a:rPr>
                                  </m:ctrlPr>
                                </m:sSupPr>
                                <m:e>
                                  <m:r>
                                    <a:rPr lang="en-GB" sz="1400" b="1" i="1" kern="1200" smtClean="0">
                                      <a:solidFill>
                                        <a:schemeClr val="dk1"/>
                                      </a:solidFill>
                                      <a:effectLst/>
                                      <a:latin typeface="Cambria Math"/>
                                      <a:ea typeface="+mn-ea"/>
                                      <a:cs typeface="Arial" panose="020B0604020202020204" pitchFamily="34" charset="0"/>
                                    </a:rPr>
                                    <m:t>𝒂</m:t>
                                  </m:r>
                                </m:e>
                                <m:sup>
                                  <m:r>
                                    <a:rPr lang="en-GB" sz="1400" b="1" i="1" kern="1200" smtClean="0">
                                      <a:solidFill>
                                        <a:schemeClr val="dk1"/>
                                      </a:solidFill>
                                      <a:effectLst/>
                                      <a:latin typeface="Cambria Math"/>
                                      <a:ea typeface="+mn-ea"/>
                                      <a:cs typeface="Arial" panose="020B0604020202020204" pitchFamily="34" charset="0"/>
                                    </a:rPr>
                                    <m:t>𝒙</m:t>
                                  </m:r>
                                </m:sup>
                              </m:sSup>
                            </m:oMath>
                          </a14:m>
                          <a:r>
                            <a:rPr lang="en-GB" sz="1400" b="1" kern="1200" dirty="0">
                              <a:solidFill>
                                <a:schemeClr val="dk1"/>
                              </a:solidFill>
                              <a:effectLst/>
                              <a:latin typeface="Arial" panose="020B0604020202020204" pitchFamily="34" charset="0"/>
                              <a:ea typeface="+mn-ea"/>
                              <a:cs typeface="Arial" panose="020B0604020202020204" pitchFamily="34" charset="0"/>
                            </a:rPr>
                            <a:t>and its graph, where </a:t>
                          </a:r>
                          <a14:m>
                            <m:oMath xmlns:m="http://schemas.openxmlformats.org/officeDocument/2006/math">
                              <m:r>
                                <a:rPr lang="en-GB" sz="1400" b="1" i="1" kern="1200" smtClean="0">
                                  <a:solidFill>
                                    <a:schemeClr val="dk1"/>
                                  </a:solidFill>
                                  <a:effectLst/>
                                  <a:latin typeface="Cambria Math"/>
                                  <a:ea typeface="+mn-ea"/>
                                  <a:cs typeface="Arial" panose="020B0604020202020204" pitchFamily="34" charset="0"/>
                                </a:rPr>
                                <m:t>𝒂</m:t>
                              </m:r>
                              <m:r>
                                <a:rPr lang="en-GB" sz="1400" b="1" i="1" kern="1200" smtClean="0">
                                  <a:solidFill>
                                    <a:schemeClr val="dk1"/>
                                  </a:solidFill>
                                  <a:effectLst/>
                                  <a:latin typeface="Cambria Math"/>
                                  <a:ea typeface="+mn-ea"/>
                                  <a:cs typeface="Arial" panose="020B0604020202020204" pitchFamily="34" charset="0"/>
                                </a:rPr>
                                <m:t> </m:t>
                              </m:r>
                            </m:oMath>
                          </a14:m>
                          <a:r>
                            <a:rPr lang="en-GB" sz="1400" b="1" kern="1200" dirty="0">
                              <a:solidFill>
                                <a:schemeClr val="dk1"/>
                              </a:solidFill>
                              <a:effectLst/>
                              <a:latin typeface="Arial" panose="020B0604020202020204" pitchFamily="34" charset="0"/>
                              <a:ea typeface="+mn-ea"/>
                              <a:cs typeface="Arial" panose="020B0604020202020204" pitchFamily="34" charset="0"/>
                            </a:rPr>
                            <a:t>is positive] </a:t>
                          </a:r>
                        </a:p>
                        <a:p>
                          <a:pPr marL="285750" indent="-285750" algn="just" eaLnBrk="0" hangingPunct="0">
                            <a:lnSpc>
                              <a:spcPct val="150000"/>
                            </a:lnSpc>
                            <a:buFont typeface="Wingdings" panose="05000000000000000000" pitchFamily="2" charset="2"/>
                            <a:buChar char="Ø"/>
                          </a:pPr>
                          <a:endParaRPr lang="en-GB" sz="1400" kern="1200" dirty="0">
                            <a:solidFill>
                              <a:schemeClr val="dk1"/>
                            </a:solidFill>
                            <a:effectLst/>
                            <a:latin typeface="Arial" panose="020B0604020202020204" pitchFamily="34" charset="0"/>
                            <a:ea typeface="+mn-ea"/>
                            <a:cs typeface="Arial" panose="020B0604020202020204" pitchFamily="34" charset="0"/>
                          </a:endParaRPr>
                        </a:p>
                        <a:p>
                          <a:pPr marL="285750" indent="-285750" algn="just">
                            <a:lnSpc>
                              <a:spcPct val="150000"/>
                            </a:lnSpc>
                            <a:buFont typeface="Wingdings" panose="05000000000000000000"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[Know and use the function </a:t>
                          </a:r>
                          <a14:m>
                            <m:oMath xmlns:m="http://schemas.openxmlformats.org/officeDocument/2006/math">
                              <m:sSup>
                                <m:sSupPr>
                                  <m:ctrlPr>
                                    <a:rPr lang="en-GB" sz="1400" b="1" i="1" kern="1200" smtClean="0">
                                      <a:solidFill>
                                        <a:schemeClr val="dk1"/>
                                      </a:solidFill>
                                      <a:effectLst/>
                                      <a:latin typeface="Cambria Math" panose="02040503050406030204" pitchFamily="18" charset="0"/>
                                      <a:ea typeface="+mn-ea"/>
                                      <a:cs typeface="Arial" panose="020B0604020202020204" pitchFamily="34" charset="0"/>
                                    </a:rPr>
                                  </m:ctrlPr>
                                </m:sSupPr>
                                <m:e>
                                  <m:r>
                                    <a:rPr lang="en-GB" sz="1400" b="1" i="0" kern="1200" smtClean="0">
                                      <a:solidFill>
                                        <a:schemeClr val="dk1"/>
                                      </a:solidFill>
                                      <a:effectLst/>
                                      <a:latin typeface="Cambria Math"/>
                                      <a:ea typeface="+mn-ea"/>
                                      <a:cs typeface="Arial" panose="020B0604020202020204" pitchFamily="34" charset="0"/>
                                    </a:rPr>
                                    <m:t>𝐞</m:t>
                                  </m:r>
                                </m:e>
                                <m:sup>
                                  <m:r>
                                    <a:rPr lang="en-GB" sz="1400" b="1" i="1" kern="1200" smtClean="0">
                                      <a:solidFill>
                                        <a:schemeClr val="dk1"/>
                                      </a:solidFill>
                                      <a:effectLst/>
                                      <a:latin typeface="Cambria Math"/>
                                      <a:ea typeface="+mn-ea"/>
                                      <a:cs typeface="Arial" panose="020B0604020202020204" pitchFamily="34" charset="0"/>
                                    </a:rPr>
                                    <m:t>𝒙</m:t>
                                  </m:r>
                                </m:sup>
                              </m:sSup>
                            </m:oMath>
                          </a14:m>
                          <a:r>
                            <a:rPr lang="en-GB" sz="1400" b="1" kern="1200" dirty="0">
                              <a:solidFill>
                                <a:schemeClr val="dk1"/>
                              </a:solidFill>
                              <a:effectLst/>
                              <a:latin typeface="Arial" panose="020B0604020202020204" pitchFamily="34" charset="0"/>
                              <a:ea typeface="+mn-ea"/>
                              <a:cs typeface="Arial" panose="020B0604020202020204" pitchFamily="34" charset="0"/>
                            </a:rPr>
                            <a:t> and its graph]</a:t>
                          </a:r>
                          <a:endParaRPr lang="en-GB" sz="1400" dirty="0">
                            <a:latin typeface="Arial" panose="020B0604020202020204" pitchFamily="34" charset="0"/>
                            <a:cs typeface="Arial" panose="020B0604020202020204" pitchFamily="34" charset="0"/>
                          </a:endParaRPr>
                        </a:p>
                      </a:txBody>
                      <a:tcPr marT="45718" marB="45718"/>
                    </a:tc>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GB" sz="1100" b="1" kern="1200" dirty="0">
                            <a:solidFill>
                              <a:schemeClr val="dk1"/>
                            </a:solidFill>
                            <a:latin typeface="Arial" pitchFamily="34" charset="0"/>
                            <a:ea typeface="+mn-ea"/>
                            <a:cs typeface="Arial" pitchFamily="34" charset="0"/>
                          </a:endParaRPr>
                        </a:p>
                      </a:txBody>
                      <a:tcPr marT="45721" marB="45721"/>
                    </a:tc>
                    <a:extLst>
                      <a:ext uri="{0D108BD9-81ED-4DB2-BD59-A6C34878D82A}">
                        <a16:rowId xmlns:a16="http://schemas.microsoft.com/office/drawing/2014/main" val="10001"/>
                      </a:ext>
                    </a:extLst>
                  </a:tr>
                  <a:tr h="1452385">
                    <a:tc>
                      <a:txBody>
                        <a:bodyPr/>
                        <a:lstStyle/>
                        <a:p>
                          <a:pPr algn="ctr">
                            <a:lnSpc>
                              <a:spcPct val="100000"/>
                            </a:lnSpc>
                            <a:buFont typeface="Wingdings" pitchFamily="2" charset="2"/>
                            <a:buNone/>
                          </a:pPr>
                          <a:r>
                            <a:rPr lang="en-GB" sz="2100" b="0" kern="1200" dirty="0">
                              <a:solidFill>
                                <a:schemeClr val="dk1"/>
                              </a:solidFill>
                              <a:latin typeface="Arial" pitchFamily="34" charset="0"/>
                              <a:ea typeface="+mn-ea"/>
                              <a:cs typeface="Arial" pitchFamily="34" charset="0"/>
                            </a:rPr>
                            <a:t>F2</a:t>
                          </a:r>
                        </a:p>
                      </a:txBody>
                      <a:tcPr marT="45718" marB="45718" vert="vert">
                        <a:solidFill>
                          <a:srgbClr val="FF66CC"/>
                        </a:solidFill>
                      </a:tcPr>
                    </a:tc>
                    <a:tc>
                      <a:txBody>
                        <a:bodyPr/>
                        <a:lstStyle/>
                        <a:p>
                          <a:pPr marL="287338" indent="-287338" algn="just">
                            <a:lnSpc>
                              <a:spcPct val="150000"/>
                            </a:lnSpc>
                            <a:buFont typeface="Wingdings"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[Know that the gradient of </a:t>
                          </a:r>
                          <a14:m>
                            <m:oMath xmlns:m="http://schemas.openxmlformats.org/officeDocument/2006/math">
                              <m:sSup>
                                <m:sSupPr>
                                  <m:ctrlPr>
                                    <a:rPr lang="en-GB" sz="1400" b="1" i="1" kern="1200" smtClean="0">
                                      <a:solidFill>
                                        <a:schemeClr val="dk1"/>
                                      </a:solidFill>
                                      <a:effectLst/>
                                      <a:latin typeface="Cambria Math" panose="02040503050406030204" pitchFamily="18" charset="0"/>
                                      <a:ea typeface="+mn-ea"/>
                                      <a:cs typeface="Arial" panose="020B0604020202020204" pitchFamily="34" charset="0"/>
                                    </a:rPr>
                                  </m:ctrlPr>
                                </m:sSupPr>
                                <m:e>
                                  <m:r>
                                    <a:rPr lang="en-GB" sz="1400" b="1" i="0" kern="1200" smtClean="0">
                                      <a:solidFill>
                                        <a:schemeClr val="dk1"/>
                                      </a:solidFill>
                                      <a:effectLst/>
                                      <a:latin typeface="Cambria Math"/>
                                      <a:ea typeface="+mn-ea"/>
                                      <a:cs typeface="Arial" panose="020B0604020202020204" pitchFamily="34" charset="0"/>
                                    </a:rPr>
                                    <m:t>𝐞</m:t>
                                  </m:r>
                                </m:e>
                                <m:sup>
                                  <m:r>
                                    <a:rPr lang="en-GB" sz="1400" b="1" i="1" kern="1200" smtClean="0">
                                      <a:solidFill>
                                        <a:schemeClr val="dk1"/>
                                      </a:solidFill>
                                      <a:effectLst/>
                                      <a:latin typeface="Cambria Math"/>
                                      <a:ea typeface="+mn-ea"/>
                                      <a:cs typeface="Arial" panose="020B0604020202020204" pitchFamily="34" charset="0"/>
                                    </a:rPr>
                                    <m:t>𝒌𝒙</m:t>
                                  </m:r>
                                </m:sup>
                              </m:sSup>
                            </m:oMath>
                          </a14:m>
                          <a:r>
                            <a:rPr lang="en-GB" sz="1400" b="1" kern="1200" dirty="0">
                              <a:solidFill>
                                <a:schemeClr val="dk1"/>
                              </a:solidFill>
                              <a:effectLst/>
                              <a:latin typeface="Arial" panose="020B0604020202020204" pitchFamily="34" charset="0"/>
                              <a:ea typeface="+mn-ea"/>
                              <a:cs typeface="Arial" panose="020B0604020202020204" pitchFamily="34" charset="0"/>
                            </a:rPr>
                            <a:t>is equal to </a:t>
                          </a:r>
                          <a14:m>
                            <m:oMath xmlns:m="http://schemas.openxmlformats.org/officeDocument/2006/math">
                              <m:sSup>
                                <m:sSupPr>
                                  <m:ctrlPr>
                                    <a:rPr lang="en-GB" sz="1400" b="1" i="1" kern="1200" smtClean="0">
                                      <a:solidFill>
                                        <a:schemeClr val="dk1"/>
                                      </a:solidFill>
                                      <a:effectLst/>
                                      <a:latin typeface="Cambria Math" panose="02040503050406030204" pitchFamily="18" charset="0"/>
                                      <a:ea typeface="+mn-ea"/>
                                      <a:cs typeface="Arial" panose="020B0604020202020204" pitchFamily="34" charset="0"/>
                                    </a:rPr>
                                  </m:ctrlPr>
                                </m:sSupPr>
                                <m:e>
                                  <m:r>
                                    <a:rPr lang="en-GB" sz="1400" b="1" i="1" kern="1200" smtClean="0">
                                      <a:solidFill>
                                        <a:schemeClr val="dk1"/>
                                      </a:solidFill>
                                      <a:effectLst/>
                                      <a:latin typeface="Cambria Math"/>
                                      <a:ea typeface="+mn-ea"/>
                                      <a:cs typeface="Arial" panose="020B0604020202020204" pitchFamily="34" charset="0"/>
                                    </a:rPr>
                                    <m:t>𝒌</m:t>
                                  </m:r>
                                  <m:r>
                                    <a:rPr lang="en-GB" sz="1400" b="1" i="0" kern="1200" smtClean="0">
                                      <a:solidFill>
                                        <a:schemeClr val="dk1"/>
                                      </a:solidFill>
                                      <a:effectLst/>
                                      <a:latin typeface="Cambria Math"/>
                                      <a:ea typeface="+mn-ea"/>
                                      <a:cs typeface="Arial" panose="020B0604020202020204" pitchFamily="34" charset="0"/>
                                    </a:rPr>
                                    <m:t>𝐞</m:t>
                                  </m:r>
                                </m:e>
                                <m:sup>
                                  <m:r>
                                    <a:rPr lang="en-GB" sz="1400" b="1" i="1" kern="1200" smtClean="0">
                                      <a:solidFill>
                                        <a:schemeClr val="dk1"/>
                                      </a:solidFill>
                                      <a:effectLst/>
                                      <a:latin typeface="Cambria Math"/>
                                      <a:ea typeface="+mn-ea"/>
                                      <a:cs typeface="Arial" panose="020B0604020202020204" pitchFamily="34" charset="0"/>
                                    </a:rPr>
                                    <m:t>𝒌𝒙</m:t>
                                  </m:r>
                                </m:sup>
                              </m:sSup>
                            </m:oMath>
                          </a14:m>
                          <a:r>
                            <a:rPr lang="en-GB" sz="1400" b="1" kern="1200" dirty="0">
                              <a:solidFill>
                                <a:schemeClr val="dk1"/>
                              </a:solidFill>
                              <a:effectLst/>
                              <a:latin typeface="Arial" panose="020B0604020202020204" pitchFamily="34" charset="0"/>
                              <a:ea typeface="+mn-ea"/>
                              <a:cs typeface="Arial" panose="020B0604020202020204" pitchFamily="34" charset="0"/>
                            </a:rPr>
                            <a:t> and hence understand why the exponential model is suitable in many applications]</a:t>
                          </a:r>
                          <a:endParaRPr lang="en-GB" sz="1400" dirty="0">
                            <a:latin typeface="Arial" panose="020B0604020202020204" pitchFamily="34" charset="0"/>
                            <a:cs typeface="Arial" panose="020B0604020202020204" pitchFamily="34" charset="0"/>
                          </a:endParaRPr>
                        </a:p>
                      </a:txBody>
                      <a:tcPr marT="45718" marB="45718"/>
                    </a:tc>
                    <a:tc>
                      <a:txBody>
                        <a:bodyPr/>
                        <a:lstStyle/>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100" b="1" kern="1200" dirty="0">
                            <a:solidFill>
                              <a:schemeClr val="dk1"/>
                            </a:solidFill>
                            <a:latin typeface="Arial" pitchFamily="34" charset="0"/>
                            <a:ea typeface="+mn-ea"/>
                            <a:cs typeface="Arial" pitchFamily="34" charset="0"/>
                          </a:endParaRPr>
                        </a:p>
                      </a:txBody>
                      <a:tcPr marT="45721" marB="45721"/>
                    </a:tc>
                    <a:extLst>
                      <a:ext uri="{0D108BD9-81ED-4DB2-BD59-A6C34878D82A}">
                        <a16:rowId xmlns:a16="http://schemas.microsoft.com/office/drawing/2014/main" val="10002"/>
                      </a:ext>
                    </a:extLst>
                  </a:tr>
                </a:tbl>
              </a:graphicData>
            </a:graphic>
          </p:graphicFrame>
        </mc:Choice>
        <mc:Fallback xmlns="">
          <p:graphicFrame>
            <p:nvGraphicFramePr>
              <p:cNvPr id="3" name="Table 2"/>
              <p:cNvGraphicFramePr>
                <a:graphicFrameLocks noGrp="1"/>
              </p:cNvGraphicFramePr>
              <p:nvPr>
                <p:extLst>
                  <p:ext uri="{D42A27DB-BD31-4B8C-83A1-F6EECF244321}">
                    <p14:modId xmlns:a14="http://schemas.microsoft.com/office/drawing/2010/main" xmlns="" xmlns:p14="http://schemas.microsoft.com/office/powerpoint/2010/main" val="2337334071"/>
                  </p:ext>
                </p:extLst>
              </p:nvPr>
            </p:nvGraphicFramePr>
            <p:xfrm>
              <a:off x="450850" y="1332359"/>
              <a:ext cx="9720386" cy="3907662"/>
            </p:xfrm>
            <a:graphic>
              <a:graphicData uri="http://schemas.openxmlformats.org/drawingml/2006/table">
                <a:tbl>
                  <a:tblPr firstRow="1" bandRow="1">
                    <a:tableStyleId>{073A0DAA-6AF3-43AB-8588-CEC1D06C72B9}</a:tableStyleId>
                  </a:tblPr>
                  <a:tblGrid>
                    <a:gridCol w="432000"/>
                    <a:gridCol w="5357722"/>
                    <a:gridCol w="3930664"/>
                  </a:tblGrid>
                  <a:tr h="552151">
                    <a:tc>
                      <a:txBody>
                        <a:bodyPr/>
                        <a:lstStyle/>
                        <a:p>
                          <a:pPr>
                            <a:lnSpc>
                              <a:spcPct val="150000"/>
                            </a:lnSpc>
                            <a:buFont typeface="Wingdings" pitchFamily="2" charset="2"/>
                            <a:buNone/>
                          </a:pPr>
                          <a:endParaRPr lang="en-GB" sz="1600" dirty="0">
                            <a:effectLst>
                              <a:outerShdw blurRad="38100" dist="38100" dir="2700000" algn="tl">
                                <a:srgbClr val="000000">
                                  <a:alpha val="43137"/>
                                </a:srgbClr>
                              </a:outerShdw>
                            </a:effectLst>
                            <a:latin typeface="+mn-lt"/>
                            <a:cs typeface="Arial" pitchFamily="34" charset="0"/>
                          </a:endParaRPr>
                        </a:p>
                      </a:txBody>
                      <a:tcPr marT="45718" marB="45718" anchor="ctr"/>
                    </a:tc>
                    <a:tc>
                      <a:txBody>
                        <a:bodyPr/>
                        <a:lstStyle/>
                        <a:p>
                          <a:pPr>
                            <a:lnSpc>
                              <a:spcPct val="100000"/>
                            </a:lnSpc>
                            <a:buFont typeface="Wingdings" pitchFamily="2" charset="2"/>
                            <a:buNone/>
                          </a:pPr>
                          <a:r>
                            <a:rPr lang="en-GB" sz="1600" dirty="0" smtClean="0">
                              <a:effectLst>
                                <a:outerShdw blurRad="38100" dist="38100" dir="2700000" algn="tl">
                                  <a:srgbClr val="000000">
                                    <a:alpha val="43137"/>
                                  </a:srgbClr>
                                </a:outerShdw>
                              </a:effectLst>
                            </a:rPr>
                            <a:t>Specification</a:t>
                          </a:r>
                          <a:r>
                            <a:rPr lang="en-GB" sz="1600" baseline="0" dirty="0" smtClean="0">
                              <a:effectLst>
                                <a:outerShdw blurRad="38100" dist="38100" dir="2700000" algn="tl">
                                  <a:srgbClr val="000000">
                                    <a:alpha val="43137"/>
                                  </a:srgbClr>
                                </a:outerShdw>
                              </a:effectLst>
                            </a:rPr>
                            <a:t> content</a:t>
                          </a:r>
                          <a:r>
                            <a:rPr lang="en-GB" sz="1600" dirty="0" smtClean="0">
                              <a:effectLst>
                                <a:outerShdw blurRad="38100" dist="38100" dir="2700000" algn="tl">
                                  <a:srgbClr val="000000">
                                    <a:alpha val="43137"/>
                                  </a:srgbClr>
                                </a:outerShdw>
                              </a:effectLst>
                              <a:latin typeface="+mn-lt"/>
                              <a:cs typeface="Arial" pitchFamily="34" charset="0"/>
                            </a:rPr>
                            <a:t>:</a:t>
                          </a:r>
                          <a:endParaRPr lang="en-GB" sz="1600" dirty="0">
                            <a:effectLst>
                              <a:outerShdw blurRad="38100" dist="38100" dir="2700000" algn="tl">
                                <a:srgbClr val="000000">
                                  <a:alpha val="43137"/>
                                </a:srgbClr>
                              </a:outerShdw>
                            </a:effectLst>
                            <a:latin typeface="+mn-lt"/>
                            <a:cs typeface="Arial" pitchFamily="34" charset="0"/>
                          </a:endParaRPr>
                        </a:p>
                      </a:txBody>
                      <a:tcPr marT="45718" marB="45718" anchor="ctr"/>
                    </a:tc>
                    <a:tc>
                      <a:txBody>
                        <a:bodyPr/>
                        <a:lstStyle/>
                        <a:p>
                          <a:r>
                            <a:rPr lang="en-GB" sz="1600" dirty="0" smtClean="0">
                              <a:effectLst>
                                <a:outerShdw blurRad="38100" dist="38100" dir="2700000" algn="tl">
                                  <a:srgbClr val="000000">
                                    <a:alpha val="43137"/>
                                  </a:srgbClr>
                                </a:outerShdw>
                              </a:effectLst>
                            </a:rPr>
                            <a:t>Specification</a:t>
                          </a:r>
                          <a:r>
                            <a:rPr lang="en-GB" sz="1600" baseline="0" dirty="0" smtClean="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718" marB="45718" anchor="ctr"/>
                    </a:tc>
                  </a:tr>
                  <a:tr h="1903126">
                    <a:tc>
                      <a:txBody>
                        <a:bodyPr/>
                        <a:lstStyle/>
                        <a:p>
                          <a:pPr algn="ctr">
                            <a:lnSpc>
                              <a:spcPct val="100000"/>
                            </a:lnSpc>
                            <a:buFont typeface="Wingdings" pitchFamily="2" charset="2"/>
                            <a:buNone/>
                          </a:pPr>
                          <a:r>
                            <a:rPr lang="en-GB" sz="2100" b="0" kern="1200" dirty="0" smtClean="0">
                              <a:solidFill>
                                <a:schemeClr val="dk1"/>
                              </a:solidFill>
                              <a:latin typeface="Arial" pitchFamily="34" charset="0"/>
                              <a:ea typeface="+mn-ea"/>
                              <a:cs typeface="Arial" pitchFamily="34" charset="0"/>
                            </a:rPr>
                            <a:t>F1</a:t>
                          </a:r>
                        </a:p>
                      </a:txBody>
                      <a:tcPr marT="45718" marB="45718" vert="vert">
                        <a:solidFill>
                          <a:srgbClr val="FF66CC"/>
                        </a:solidFill>
                      </a:tcPr>
                    </a:tc>
                    <a:tc>
                      <a:txBody>
                        <a:bodyPr/>
                        <a:lstStyle/>
                        <a:p>
                          <a:endParaRPr lang="en-US"/>
                        </a:p>
                      </a:txBody>
                      <a:tcPr marT="45718" marB="45718">
                        <a:blipFill rotWithShape="1">
                          <a:blip r:embed="rId2"/>
                          <a:stretch>
                            <a:fillRect l="-10808" t="-29487" r="-73379" b="-76282"/>
                          </a:stretch>
                        </a:blipFill>
                      </a:tcPr>
                    </a:tc>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GB" sz="1100" b="1" kern="1200" dirty="0" smtClean="0">
                            <a:solidFill>
                              <a:schemeClr val="dk1"/>
                            </a:solidFill>
                            <a:latin typeface="Arial" pitchFamily="34" charset="0"/>
                            <a:ea typeface="+mn-ea"/>
                            <a:cs typeface="Arial" pitchFamily="34" charset="0"/>
                          </a:endParaRPr>
                        </a:p>
                      </a:txBody>
                      <a:tcPr marT="45721" marB="45721"/>
                    </a:tc>
                  </a:tr>
                  <a:tr h="1452385">
                    <a:tc>
                      <a:txBody>
                        <a:bodyPr/>
                        <a:lstStyle/>
                        <a:p>
                          <a:pPr algn="ctr">
                            <a:lnSpc>
                              <a:spcPct val="100000"/>
                            </a:lnSpc>
                            <a:buFont typeface="Wingdings" pitchFamily="2" charset="2"/>
                            <a:buNone/>
                          </a:pPr>
                          <a:r>
                            <a:rPr lang="en-GB" sz="2100" b="0" kern="1200" dirty="0" smtClean="0">
                              <a:solidFill>
                                <a:schemeClr val="dk1"/>
                              </a:solidFill>
                              <a:latin typeface="Arial" pitchFamily="34" charset="0"/>
                              <a:ea typeface="+mn-ea"/>
                              <a:cs typeface="Arial" pitchFamily="34" charset="0"/>
                            </a:rPr>
                            <a:t>F2</a:t>
                          </a:r>
                        </a:p>
                      </a:txBody>
                      <a:tcPr marT="45718" marB="45718" vert="vert">
                        <a:solidFill>
                          <a:srgbClr val="FF66CC"/>
                        </a:solidFill>
                      </a:tcPr>
                    </a:tc>
                    <a:tc>
                      <a:txBody>
                        <a:bodyPr/>
                        <a:lstStyle/>
                        <a:p>
                          <a:endParaRPr lang="en-US"/>
                        </a:p>
                      </a:txBody>
                      <a:tcPr marT="45718" marB="45718">
                        <a:blipFill rotWithShape="1">
                          <a:blip r:embed="rId2"/>
                          <a:stretch>
                            <a:fillRect l="-10808" t="-169748" r="-73379"/>
                          </a:stretch>
                        </a:blipFill>
                      </a:tcPr>
                    </a:tc>
                    <a:tc>
                      <a:txBody>
                        <a:bodyPr/>
                        <a:lstStyle/>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100" b="1" kern="1200" dirty="0" smtClean="0">
                            <a:solidFill>
                              <a:schemeClr val="dk1"/>
                            </a:solidFill>
                            <a:latin typeface="Arial" pitchFamily="34" charset="0"/>
                            <a:ea typeface="+mn-ea"/>
                            <a:cs typeface="Arial" pitchFamily="34" charset="0"/>
                          </a:endParaRPr>
                        </a:p>
                      </a:txBody>
                      <a:tcPr marT="45721" marB="45721"/>
                    </a:tc>
                  </a:tr>
                </a:tbl>
              </a:graphicData>
            </a:graphic>
          </p:graphicFrame>
        </mc:Fallback>
      </mc:AlternateContent>
      <p:sp>
        <p:nvSpPr>
          <p:cNvPr id="35842" name="TextBox 3"/>
          <p:cNvSpPr txBox="1">
            <a:spLocks noChangeArrowheads="1"/>
          </p:cNvSpPr>
          <p:nvPr/>
        </p:nvSpPr>
        <p:spPr bwMode="auto">
          <a:xfrm>
            <a:off x="446088" y="615950"/>
            <a:ext cx="5961316" cy="369332"/>
          </a:xfrm>
          <a:prstGeom prst="rect">
            <a:avLst/>
          </a:prstGeom>
          <a:noFill/>
          <a:ln w="9525">
            <a:noFill/>
            <a:miter lim="800000"/>
            <a:headEnd/>
            <a:tailEnd/>
          </a:ln>
        </p:spPr>
        <p:txBody>
          <a:bodyPr wrap="square">
            <a:spAutoFit/>
          </a:bodyPr>
          <a:lstStyle/>
          <a:p>
            <a:r>
              <a:rPr lang="en-GB" sz="1800" b="1" dirty="0">
                <a:latin typeface="Verdana" pitchFamily="34" charset="0"/>
              </a:rPr>
              <a:t>Exponentials &amp; Logarithms (slides 1 of 3)</a:t>
            </a:r>
          </a:p>
        </p:txBody>
      </p:sp>
      <p:sp>
        <p:nvSpPr>
          <p:cNvPr id="21" name="Right Arrow 20">
            <a:hlinkClick r:id="" action="ppaction://hlinkshowjump?jump=nextslide"/>
          </p:cNvPr>
          <p:cNvSpPr/>
          <p:nvPr/>
        </p:nvSpPr>
        <p:spPr>
          <a:xfrm>
            <a:off x="8132763" y="6853238"/>
            <a:ext cx="1285875" cy="708025"/>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aphicFrame>
        <p:nvGraphicFramePr>
          <p:cNvPr id="8" name="Diagram 7"/>
          <p:cNvGraphicFramePr/>
          <p:nvPr/>
        </p:nvGraphicFramePr>
        <p:xfrm>
          <a:off x="6426820" y="6804967"/>
          <a:ext cx="1381046" cy="756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3879615634"/>
              </p:ext>
            </p:extLst>
          </p:nvPr>
        </p:nvGraphicFramePr>
        <p:xfrm>
          <a:off x="6517132" y="334519"/>
          <a:ext cx="1857388" cy="8046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Right Arrow 6">
            <a:hlinkClick r:id="rId13" action="ppaction://hlinksldjump"/>
          </p:cNvPr>
          <p:cNvSpPr/>
          <p:nvPr/>
        </p:nvSpPr>
        <p:spPr>
          <a:xfrm>
            <a:off x="6480556" y="269335"/>
            <a:ext cx="1901952" cy="914399"/>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2659761799"/>
                  </p:ext>
                </p:extLst>
              </p:nvPr>
            </p:nvGraphicFramePr>
            <p:xfrm>
              <a:off x="450850" y="1332359"/>
              <a:ext cx="9720386" cy="4791823"/>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357722">
                      <a:extLst>
                        <a:ext uri="{9D8B030D-6E8A-4147-A177-3AD203B41FA5}">
                          <a16:colId xmlns:a16="http://schemas.microsoft.com/office/drawing/2014/main" val="20001"/>
                        </a:ext>
                      </a:extLst>
                    </a:gridCol>
                    <a:gridCol w="3930664">
                      <a:extLst>
                        <a:ext uri="{9D8B030D-6E8A-4147-A177-3AD203B41FA5}">
                          <a16:colId xmlns:a16="http://schemas.microsoft.com/office/drawing/2014/main" val="20002"/>
                        </a:ext>
                      </a:extLst>
                    </a:gridCol>
                  </a:tblGrid>
                  <a:tr h="504056">
                    <a:tc>
                      <a:txBody>
                        <a:bodyPr/>
                        <a:lstStyle/>
                        <a:p>
                          <a:pPr>
                            <a:lnSpc>
                              <a:spcPct val="150000"/>
                            </a:lnSpc>
                            <a:buFont typeface="Wingdings" pitchFamily="2" charset="2"/>
                            <a:buNone/>
                          </a:pPr>
                          <a:endParaRPr lang="en-GB" sz="1600" dirty="0">
                            <a:effectLst>
                              <a:outerShdw blurRad="38100" dist="38100" dir="2700000" algn="tl">
                                <a:srgbClr val="000000">
                                  <a:alpha val="43137"/>
                                </a:srgbClr>
                              </a:outerShdw>
                            </a:effectLst>
                            <a:latin typeface="+mn-lt"/>
                            <a:cs typeface="Arial" pitchFamily="34" charset="0"/>
                          </a:endParaRPr>
                        </a:p>
                      </a:txBody>
                      <a:tcPr marT="45718" marB="45718" anchor="ctr"/>
                    </a:tc>
                    <a:tc>
                      <a:txBody>
                        <a:bodyPr/>
                        <a:lstStyle/>
                        <a:p>
                          <a:pPr>
                            <a:lnSpc>
                              <a:spcPct val="100000"/>
                            </a:lnSpc>
                            <a:buFont typeface="Wingdings" pitchFamily="2" charset="2"/>
                            <a:buNone/>
                          </a:pPr>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content</a:t>
                          </a:r>
                          <a:r>
                            <a:rPr lang="en-GB" sz="1600" dirty="0">
                              <a:effectLst>
                                <a:outerShdw blurRad="38100" dist="38100" dir="2700000" algn="tl">
                                  <a:srgbClr val="000000">
                                    <a:alpha val="43137"/>
                                  </a:srgbClr>
                                </a:outerShdw>
                              </a:effectLst>
                              <a:latin typeface="+mn-lt"/>
                              <a:cs typeface="Arial" pitchFamily="34" charset="0"/>
                            </a:rPr>
                            <a:t>:</a:t>
                          </a:r>
                        </a:p>
                      </a:txBody>
                      <a:tcPr marT="45718" marB="45718"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718" marB="45718" anchor="ctr"/>
                    </a:tc>
                    <a:extLst>
                      <a:ext uri="{0D108BD9-81ED-4DB2-BD59-A6C34878D82A}">
                        <a16:rowId xmlns:a16="http://schemas.microsoft.com/office/drawing/2014/main" val="10000"/>
                      </a:ext>
                    </a:extLst>
                  </a:tr>
                  <a:tr h="1512168">
                    <a:tc>
                      <a:txBody>
                        <a:bodyPr/>
                        <a:lstStyle/>
                        <a:p>
                          <a:pPr algn="ctr">
                            <a:lnSpc>
                              <a:spcPct val="100000"/>
                            </a:lnSpc>
                            <a:buFont typeface="Wingdings" pitchFamily="2" charset="2"/>
                            <a:buNone/>
                          </a:pPr>
                          <a:r>
                            <a:rPr lang="en-GB" sz="2100" b="0" kern="1200" dirty="0">
                              <a:solidFill>
                                <a:schemeClr val="dk1"/>
                              </a:solidFill>
                              <a:latin typeface="Arial" pitchFamily="34" charset="0"/>
                              <a:ea typeface="+mn-ea"/>
                              <a:cs typeface="Arial" pitchFamily="34" charset="0"/>
                            </a:rPr>
                            <a:t>F3</a:t>
                          </a:r>
                        </a:p>
                      </a:txBody>
                      <a:tcPr marT="45718" marB="45718" vert="vert">
                        <a:solidFill>
                          <a:srgbClr val="FF66CC"/>
                        </a:solidFill>
                      </a:tcPr>
                    </a:tc>
                    <a:tc>
                      <a:txBody>
                        <a:bodyPr/>
                        <a:lstStyle/>
                        <a:p>
                          <a:pPr marL="285750" indent="-285750" algn="just" eaLnBrk="0" hangingPunct="0">
                            <a:lnSpc>
                              <a:spcPct val="150000"/>
                            </a:lnSpc>
                            <a:buFont typeface="Wingdings" panose="05000000000000000000"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[Know and use the definition of </a:t>
                          </a:r>
                          <a14:m>
                            <m:oMath xmlns:m="http://schemas.openxmlformats.org/officeDocument/2006/math">
                              <m:r>
                                <a:rPr lang="en-GB" sz="1400" b="1" i="0" kern="1200" smtClean="0">
                                  <a:solidFill>
                                    <a:schemeClr val="dk1"/>
                                  </a:solidFill>
                                  <a:effectLst/>
                                  <a:latin typeface="Cambria Math"/>
                                  <a:ea typeface="+mn-ea"/>
                                  <a:cs typeface="Arial" panose="020B0604020202020204" pitchFamily="34" charset="0"/>
                                </a:rPr>
                                <m:t>𝐥𝐨𝐠</m:t>
                              </m:r>
                              <m:r>
                                <a:rPr lang="en-GB" sz="1400" b="1" i="1" kern="1200" baseline="-25000" smtClean="0">
                                  <a:solidFill>
                                    <a:schemeClr val="dk1"/>
                                  </a:solidFill>
                                  <a:effectLst/>
                                  <a:latin typeface="Cambria Math"/>
                                  <a:ea typeface="+mn-ea"/>
                                  <a:cs typeface="Arial" panose="020B0604020202020204" pitchFamily="34" charset="0"/>
                                </a:rPr>
                                <m:t>𝒂</m:t>
                              </m:r>
                              <m:r>
                                <a:rPr lang="en-GB" sz="1400" b="1" i="0" kern="1200" baseline="-25000" smtClean="0">
                                  <a:solidFill>
                                    <a:schemeClr val="dk1"/>
                                  </a:solidFill>
                                  <a:effectLst/>
                                  <a:latin typeface="Cambria Math"/>
                                  <a:ea typeface="+mn-ea"/>
                                  <a:cs typeface="Arial" panose="020B0604020202020204" pitchFamily="34" charset="0"/>
                                </a:rPr>
                                <m:t> </m:t>
                              </m:r>
                              <m:r>
                                <a:rPr lang="en-GB" sz="1400" b="1" i="1" kern="1200" dirty="0" smtClean="0">
                                  <a:solidFill>
                                    <a:schemeClr val="dk1"/>
                                  </a:solidFill>
                                  <a:effectLst/>
                                  <a:latin typeface="Cambria Math"/>
                                  <a:ea typeface="+mn-ea"/>
                                  <a:cs typeface="Arial" panose="020B0604020202020204" pitchFamily="34" charset="0"/>
                                </a:rPr>
                                <m:t>𝒙</m:t>
                              </m:r>
                            </m:oMath>
                          </a14:m>
                          <a:r>
                            <a:rPr lang="en-GB" sz="1400" b="1" kern="1200" dirty="0">
                              <a:solidFill>
                                <a:schemeClr val="dk1"/>
                              </a:solidFill>
                              <a:effectLst/>
                              <a:latin typeface="Arial" panose="020B0604020202020204" pitchFamily="34" charset="0"/>
                              <a:ea typeface="+mn-ea"/>
                              <a:cs typeface="Arial" panose="020B0604020202020204" pitchFamily="34" charset="0"/>
                            </a:rPr>
                            <a:t> as the inverse of   </a:t>
                          </a:r>
                          <a14:m>
                            <m:oMath xmlns:m="http://schemas.openxmlformats.org/officeDocument/2006/math">
                              <m:sSup>
                                <m:sSupPr>
                                  <m:ctrlPr>
                                    <a:rPr lang="en-GB" sz="1400" b="1" i="1" kern="1200" smtClean="0">
                                      <a:solidFill>
                                        <a:schemeClr val="dk1"/>
                                      </a:solidFill>
                                      <a:effectLst/>
                                      <a:latin typeface="Cambria Math" panose="02040503050406030204" pitchFamily="18" charset="0"/>
                                      <a:ea typeface="+mn-ea"/>
                                      <a:cs typeface="Arial" panose="020B0604020202020204" pitchFamily="34" charset="0"/>
                                    </a:rPr>
                                  </m:ctrlPr>
                                </m:sSupPr>
                                <m:e>
                                  <m:r>
                                    <a:rPr lang="en-GB" sz="1400" b="1" i="1" kern="1200" smtClean="0">
                                      <a:solidFill>
                                        <a:schemeClr val="dk1"/>
                                      </a:solidFill>
                                      <a:effectLst/>
                                      <a:latin typeface="Cambria Math"/>
                                      <a:ea typeface="+mn-ea"/>
                                      <a:cs typeface="Arial" panose="020B0604020202020204" pitchFamily="34" charset="0"/>
                                    </a:rPr>
                                    <m:t>𝒂</m:t>
                                  </m:r>
                                </m:e>
                                <m:sup>
                                  <m:r>
                                    <a:rPr lang="en-GB" sz="1400" b="1" i="1" kern="1200" smtClean="0">
                                      <a:solidFill>
                                        <a:schemeClr val="dk1"/>
                                      </a:solidFill>
                                      <a:effectLst/>
                                      <a:latin typeface="Cambria Math"/>
                                      <a:ea typeface="+mn-ea"/>
                                      <a:cs typeface="Arial" panose="020B0604020202020204" pitchFamily="34" charset="0"/>
                                    </a:rPr>
                                    <m:t>𝒙</m:t>
                                  </m:r>
                                </m:sup>
                              </m:sSup>
                            </m:oMath>
                          </a14:m>
                          <a:r>
                            <a:rPr lang="en-GB" sz="1400" b="1" kern="1200" dirty="0">
                              <a:solidFill>
                                <a:schemeClr val="dk1"/>
                              </a:solidFill>
                              <a:effectLst/>
                              <a:latin typeface="Arial" panose="020B0604020202020204" pitchFamily="34" charset="0"/>
                              <a:ea typeface="+mn-ea"/>
                              <a:cs typeface="Arial" panose="020B0604020202020204" pitchFamily="34" charset="0"/>
                            </a:rPr>
                            <a:t> ,  where </a:t>
                          </a:r>
                          <a14:m>
                            <m:oMath xmlns:m="http://schemas.openxmlformats.org/officeDocument/2006/math">
                              <m:r>
                                <a:rPr lang="en-GB" sz="1400" b="1" i="1" kern="1200" dirty="0" smtClean="0">
                                  <a:solidFill>
                                    <a:schemeClr val="dk1"/>
                                  </a:solidFill>
                                  <a:effectLst/>
                                  <a:latin typeface="Cambria Math"/>
                                  <a:ea typeface="+mn-ea"/>
                                  <a:cs typeface="Arial" panose="020B0604020202020204" pitchFamily="34" charset="0"/>
                                </a:rPr>
                                <m:t>𝒂</m:t>
                              </m:r>
                            </m:oMath>
                          </a14:m>
                          <a:r>
                            <a:rPr lang="en-GB" sz="1400" b="1" kern="1200" dirty="0">
                              <a:solidFill>
                                <a:schemeClr val="dk1"/>
                              </a:solidFill>
                              <a:effectLst/>
                              <a:latin typeface="Arial" panose="020B0604020202020204" pitchFamily="34" charset="0"/>
                              <a:ea typeface="+mn-ea"/>
                              <a:cs typeface="Arial" panose="020B0604020202020204" pitchFamily="34" charset="0"/>
                            </a:rPr>
                            <a:t>ispositive and </a:t>
                          </a:r>
                          <a14:m>
                            <m:oMath xmlns:m="http://schemas.openxmlformats.org/officeDocument/2006/math">
                              <m:r>
                                <a:rPr lang="en-GB" sz="1400" b="1" i="1" kern="1200" smtClean="0">
                                  <a:solidFill>
                                    <a:schemeClr val="dk1"/>
                                  </a:solidFill>
                                  <a:effectLst/>
                                  <a:latin typeface="Cambria Math"/>
                                  <a:ea typeface="+mn-ea"/>
                                  <a:cs typeface="Arial" panose="020B0604020202020204" pitchFamily="34" charset="0"/>
                                </a:rPr>
                                <m:t>𝒙</m:t>
                              </m:r>
                              <m:r>
                                <a:rPr lang="en-GB" sz="1400" b="1" i="1" kern="1200" smtClean="0">
                                  <a:solidFill>
                                    <a:schemeClr val="dk1"/>
                                  </a:solidFill>
                                  <a:effectLst/>
                                  <a:latin typeface="Cambria Math"/>
                                  <a:ea typeface="Cambria Math"/>
                                  <a:cs typeface="Arial" panose="020B0604020202020204" pitchFamily="34" charset="0"/>
                                </a:rPr>
                                <m:t>≥</m:t>
                              </m:r>
                              <m:r>
                                <a:rPr lang="en-GB" sz="1400" b="1" i="1" kern="1200" smtClean="0">
                                  <a:solidFill>
                                    <a:schemeClr val="dk1"/>
                                  </a:solidFill>
                                  <a:effectLst/>
                                  <a:latin typeface="Cambria Math"/>
                                  <a:ea typeface="Cambria Math"/>
                                  <a:cs typeface="Arial" panose="020B0604020202020204" pitchFamily="34" charset="0"/>
                                </a:rPr>
                                <m:t>𝟎</m:t>
                              </m:r>
                            </m:oMath>
                          </a14:m>
                          <a:r>
                            <a:rPr lang="en-GB" sz="1400" b="1" kern="1200" dirty="0">
                              <a:solidFill>
                                <a:schemeClr val="dk1"/>
                              </a:solidFill>
                              <a:effectLst/>
                              <a:latin typeface="Arial" panose="020B0604020202020204" pitchFamily="34" charset="0"/>
                              <a:ea typeface="+mn-ea"/>
                              <a:cs typeface="Arial" panose="020B0604020202020204" pitchFamily="34" charset="0"/>
                            </a:rPr>
                            <a:t> ]</a:t>
                          </a:r>
                        </a:p>
                        <a:p>
                          <a:pPr marL="285750" indent="-285750" algn="just" eaLnBrk="0" hangingPunct="0">
                            <a:lnSpc>
                              <a:spcPct val="150000"/>
                            </a:lnSpc>
                            <a:buFont typeface="Wingdings" panose="05000000000000000000" pitchFamily="2" charset="2"/>
                            <a:buChar char="Ø"/>
                          </a:pPr>
                          <a:endParaRPr lang="en-GB" sz="1400" kern="1200" dirty="0">
                            <a:solidFill>
                              <a:schemeClr val="dk1"/>
                            </a:solidFill>
                            <a:effectLst/>
                            <a:latin typeface="Arial" panose="020B0604020202020204" pitchFamily="34" charset="0"/>
                            <a:ea typeface="+mn-ea"/>
                            <a:cs typeface="Arial" panose="020B0604020202020204" pitchFamily="34" charset="0"/>
                          </a:endParaRPr>
                        </a:p>
                        <a:p>
                          <a:pPr marL="285750" indent="-285750" algn="just" eaLnBrk="0" hangingPunct="0">
                            <a:lnSpc>
                              <a:spcPct val="150000"/>
                            </a:lnSpc>
                            <a:buFont typeface="Wingdings" panose="05000000000000000000"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[Know and use the function  </a:t>
                          </a:r>
                          <a14:m>
                            <m:oMath xmlns:m="http://schemas.openxmlformats.org/officeDocument/2006/math">
                              <m:func>
                                <m:funcPr>
                                  <m:ctrlPr>
                                    <a:rPr lang="en-GB" sz="1400" b="1" i="1" kern="1200" smtClean="0">
                                      <a:solidFill>
                                        <a:schemeClr val="dk1"/>
                                      </a:solidFill>
                                      <a:effectLst/>
                                      <a:latin typeface="Cambria Math" panose="02040503050406030204" pitchFamily="18" charset="0"/>
                                      <a:ea typeface="+mn-ea"/>
                                      <a:cs typeface="Arial" panose="020B0604020202020204" pitchFamily="34" charset="0"/>
                                    </a:rPr>
                                  </m:ctrlPr>
                                </m:funcPr>
                                <m:fName>
                                  <m:r>
                                    <a:rPr lang="en-GB" sz="1400" b="1" i="0" kern="1200" smtClean="0">
                                      <a:solidFill>
                                        <a:schemeClr val="dk1"/>
                                      </a:solidFill>
                                      <a:effectLst/>
                                      <a:latin typeface="Cambria Math"/>
                                      <a:ea typeface="+mn-ea"/>
                                      <a:cs typeface="Arial" panose="020B0604020202020204" pitchFamily="34" charset="0"/>
                                    </a:rPr>
                                    <m:t>𝐥𝐧</m:t>
                                  </m:r>
                                </m:fName>
                                <m:e>
                                  <m:r>
                                    <a:rPr lang="en-GB" sz="1400" b="1" i="1" kern="1200" smtClean="0">
                                      <a:solidFill>
                                        <a:schemeClr val="dk1"/>
                                      </a:solidFill>
                                      <a:effectLst/>
                                      <a:latin typeface="Cambria Math"/>
                                      <a:ea typeface="+mn-ea"/>
                                      <a:cs typeface="Arial" panose="020B0604020202020204" pitchFamily="34" charset="0"/>
                                    </a:rPr>
                                    <m:t>𝒙</m:t>
                                  </m:r>
                                </m:e>
                              </m:func>
                            </m:oMath>
                          </a14:m>
                          <a:r>
                            <a:rPr lang="en-GB" sz="1400" b="1" kern="1200" dirty="0">
                              <a:solidFill>
                                <a:schemeClr val="dk1"/>
                              </a:solidFill>
                              <a:effectLst/>
                              <a:latin typeface="Arial" panose="020B0604020202020204" pitchFamily="34" charset="0"/>
                              <a:ea typeface="+mn-ea"/>
                              <a:cs typeface="Arial" panose="020B0604020202020204" pitchFamily="34" charset="0"/>
                            </a:rPr>
                            <a:t>  and its graph]</a:t>
                          </a:r>
                        </a:p>
                        <a:p>
                          <a:pPr marL="285750" indent="-285750" algn="just" eaLnBrk="0" hangingPunct="0">
                            <a:lnSpc>
                              <a:spcPct val="150000"/>
                            </a:lnSpc>
                            <a:buFont typeface="Wingdings" panose="05000000000000000000" pitchFamily="2" charset="2"/>
                            <a:buChar char="Ø"/>
                          </a:pPr>
                          <a:endParaRPr lang="en-GB" sz="1400" kern="1200" dirty="0">
                            <a:solidFill>
                              <a:schemeClr val="dk1"/>
                            </a:solidFill>
                            <a:effectLst/>
                            <a:latin typeface="Arial" panose="020B0604020202020204" pitchFamily="34" charset="0"/>
                            <a:ea typeface="+mn-ea"/>
                            <a:cs typeface="Arial" panose="020B0604020202020204" pitchFamily="34" charset="0"/>
                          </a:endParaRPr>
                        </a:p>
                        <a:p>
                          <a:pPr marL="285750" indent="-285750" algn="just">
                            <a:lnSpc>
                              <a:spcPct val="150000"/>
                            </a:lnSpc>
                            <a:buFont typeface="Wingdings" panose="05000000000000000000"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[Know and use </a:t>
                          </a:r>
                          <a14:m>
                            <m:oMath xmlns:m="http://schemas.openxmlformats.org/officeDocument/2006/math">
                              <m:func>
                                <m:funcPr>
                                  <m:ctrlPr>
                                    <a:rPr lang="en-GB" sz="1400" b="1" i="1" kern="1200" smtClean="0">
                                      <a:solidFill>
                                        <a:schemeClr val="dk1"/>
                                      </a:solidFill>
                                      <a:effectLst/>
                                      <a:latin typeface="Cambria Math" panose="02040503050406030204" pitchFamily="18" charset="0"/>
                                      <a:ea typeface="+mn-ea"/>
                                      <a:cs typeface="Arial" panose="020B0604020202020204" pitchFamily="34" charset="0"/>
                                    </a:rPr>
                                  </m:ctrlPr>
                                </m:funcPr>
                                <m:fName>
                                  <m:r>
                                    <a:rPr lang="en-GB" sz="1400" b="1" i="0" kern="1200" smtClean="0">
                                      <a:solidFill>
                                        <a:schemeClr val="dk1"/>
                                      </a:solidFill>
                                      <a:effectLst/>
                                      <a:latin typeface="Cambria Math"/>
                                      <a:ea typeface="+mn-ea"/>
                                      <a:cs typeface="Arial" panose="020B0604020202020204" pitchFamily="34" charset="0"/>
                                    </a:rPr>
                                    <m:t>𝐥𝐧</m:t>
                                  </m:r>
                                </m:fName>
                                <m:e>
                                  <m:r>
                                    <a:rPr lang="en-GB" sz="1400" b="1" i="1" kern="1200" smtClean="0">
                                      <a:solidFill>
                                        <a:schemeClr val="dk1"/>
                                      </a:solidFill>
                                      <a:effectLst/>
                                      <a:latin typeface="Cambria Math"/>
                                      <a:ea typeface="+mn-ea"/>
                                      <a:cs typeface="Arial" panose="020B0604020202020204" pitchFamily="34" charset="0"/>
                                    </a:rPr>
                                    <m:t>𝒙</m:t>
                                  </m:r>
                                </m:e>
                              </m:func>
                            </m:oMath>
                          </a14:m>
                          <a:r>
                            <a:rPr lang="en-GB" sz="1400" b="1" kern="1200" dirty="0">
                              <a:solidFill>
                                <a:schemeClr val="dk1"/>
                              </a:solidFill>
                              <a:effectLst/>
                              <a:latin typeface="Arial" panose="020B0604020202020204" pitchFamily="34" charset="0"/>
                              <a:ea typeface="+mn-ea"/>
                              <a:cs typeface="Arial" panose="020B0604020202020204" pitchFamily="34" charset="0"/>
                            </a:rPr>
                            <a:t> as the inverse function of </a:t>
                          </a:r>
                          <a14:m>
                            <m:oMath xmlns:m="http://schemas.openxmlformats.org/officeDocument/2006/math">
                              <m:sSup>
                                <m:sSupPr>
                                  <m:ctrlPr>
                                    <a:rPr lang="en-GB" sz="1400" b="1" i="1" kern="1200" smtClean="0">
                                      <a:solidFill>
                                        <a:schemeClr val="dk1"/>
                                      </a:solidFill>
                                      <a:effectLst/>
                                      <a:latin typeface="Cambria Math" panose="02040503050406030204" pitchFamily="18" charset="0"/>
                                      <a:ea typeface="+mn-ea"/>
                                      <a:cs typeface="Arial" panose="020B0604020202020204" pitchFamily="34" charset="0"/>
                                    </a:rPr>
                                  </m:ctrlPr>
                                </m:sSupPr>
                                <m:e>
                                  <m:r>
                                    <a:rPr lang="en-GB" sz="1400" b="1" i="0" kern="1200" smtClean="0">
                                      <a:solidFill>
                                        <a:schemeClr val="dk1"/>
                                      </a:solidFill>
                                      <a:effectLst/>
                                      <a:latin typeface="Cambria Math"/>
                                      <a:ea typeface="+mn-ea"/>
                                      <a:cs typeface="Arial" panose="020B0604020202020204" pitchFamily="34" charset="0"/>
                                    </a:rPr>
                                    <m:t>𝐞</m:t>
                                  </m:r>
                                </m:e>
                                <m:sup>
                                  <m:r>
                                    <a:rPr lang="en-GB" sz="1400" b="1" i="1" kern="1200" smtClean="0">
                                      <a:solidFill>
                                        <a:schemeClr val="dk1"/>
                                      </a:solidFill>
                                      <a:effectLst/>
                                      <a:latin typeface="Cambria Math"/>
                                      <a:ea typeface="+mn-ea"/>
                                      <a:cs typeface="Arial" panose="020B0604020202020204" pitchFamily="34" charset="0"/>
                                    </a:rPr>
                                    <m:t>𝒙</m:t>
                                  </m:r>
                                </m:sup>
                              </m:sSup>
                            </m:oMath>
                          </a14:m>
                          <a:r>
                            <a:rPr lang="en-GB" sz="1400" b="1" kern="1200" dirty="0">
                              <a:solidFill>
                                <a:schemeClr val="dk1"/>
                              </a:solidFill>
                              <a:effectLst/>
                              <a:latin typeface="Arial" panose="020B0604020202020204" pitchFamily="34" charset="0"/>
                              <a:ea typeface="+mn-ea"/>
                              <a:cs typeface="Arial" panose="020B0604020202020204" pitchFamily="34" charset="0"/>
                            </a:rPr>
                            <a:t> ]</a:t>
                          </a:r>
                          <a:br>
                            <a:rPr lang="en-GB" sz="1400" b="1" kern="1200" dirty="0">
                              <a:solidFill>
                                <a:schemeClr val="dk1"/>
                              </a:solidFill>
                              <a:effectLst/>
                              <a:latin typeface="Arial" panose="020B0604020202020204" pitchFamily="34" charset="0"/>
                              <a:ea typeface="+mn-ea"/>
                              <a:cs typeface="Arial" panose="020B0604020202020204" pitchFamily="34" charset="0"/>
                            </a:rPr>
                          </a:br>
                          <a:endParaRPr lang="en-GB" sz="1400" dirty="0">
                            <a:latin typeface="Arial" panose="020B0604020202020204" pitchFamily="34" charset="0"/>
                            <a:cs typeface="Arial" panose="020B0604020202020204" pitchFamily="34" charset="0"/>
                          </a:endParaRPr>
                        </a:p>
                      </a:txBody>
                      <a:tcPr marT="45718" marB="45718"/>
                    </a:tc>
                    <a:tc>
                      <a:txBody>
                        <a:bodyPr/>
                        <a:lstStyle/>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lang="en-GB" sz="1600" b="1" kern="1200" dirty="0">
                            <a:solidFill>
                              <a:schemeClr val="dk1"/>
                            </a:solidFill>
                            <a:latin typeface="+mn-lt"/>
                            <a:ea typeface="+mn-ea"/>
                            <a:cs typeface="Arial" pitchFamily="34" charset="0"/>
                          </a:endParaRPr>
                        </a:p>
                      </a:txBody>
                      <a:tcPr marT="45721" marB="45721"/>
                    </a:tc>
                    <a:extLst>
                      <a:ext uri="{0D108BD9-81ED-4DB2-BD59-A6C34878D82A}">
                        <a16:rowId xmlns:a16="http://schemas.microsoft.com/office/drawing/2014/main" val="10001"/>
                      </a:ext>
                    </a:extLst>
                  </a:tr>
                  <a:tr h="1133874">
                    <a:tc>
                      <a:txBody>
                        <a:bodyPr/>
                        <a:lstStyle/>
                        <a:p>
                          <a:pPr algn="ctr">
                            <a:lnSpc>
                              <a:spcPct val="100000"/>
                            </a:lnSpc>
                            <a:buFont typeface="Wingdings" pitchFamily="2" charset="2"/>
                            <a:buNone/>
                          </a:pPr>
                          <a:r>
                            <a:rPr lang="en-GB" sz="2100" b="0" kern="1200" dirty="0">
                              <a:solidFill>
                                <a:schemeClr val="dk1"/>
                              </a:solidFill>
                              <a:latin typeface="Arial" pitchFamily="34" charset="0"/>
                              <a:ea typeface="+mn-ea"/>
                              <a:cs typeface="Arial" pitchFamily="34" charset="0"/>
                            </a:rPr>
                            <a:t>F4</a:t>
                          </a:r>
                        </a:p>
                      </a:txBody>
                      <a:tcPr marT="45718" marB="45718" vert="vert">
                        <a:solidFill>
                          <a:srgbClr val="FF66CC"/>
                        </a:solidFill>
                      </a:tcPr>
                    </a:tc>
                    <a:tc>
                      <a:txBody>
                        <a:bodyPr/>
                        <a:lstStyle/>
                        <a:p>
                          <a:pPr marL="285750" indent="-285750" algn="just" eaLnBrk="0" hangingPunct="0">
                            <a:lnSpc>
                              <a:spcPct val="150000"/>
                            </a:lnSpc>
                            <a:buFont typeface="Wingdings" panose="05000000000000000000"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[Understand and use the laws of logarithms:</a:t>
                          </a:r>
                        </a:p>
                        <a:p>
                          <a:pPr marL="0" indent="0" algn="just" eaLnBrk="0" hangingPunct="0">
                            <a:lnSpc>
                              <a:spcPct val="150000"/>
                            </a:lnSpc>
                            <a:buFont typeface="Wingdings" panose="05000000000000000000" pitchFamily="2" charset="2"/>
                            <a:buNone/>
                          </a:pPr>
                          <a14:m>
                            <m:oMath xmlns:m="http://schemas.openxmlformats.org/officeDocument/2006/math">
                              <m:r>
                                <a:rPr lang="en-GB" sz="1400" b="1" i="0" kern="1200" smtClean="0">
                                  <a:solidFill>
                                    <a:schemeClr val="dk1"/>
                                  </a:solidFill>
                                  <a:effectLst/>
                                  <a:latin typeface="Cambria Math"/>
                                  <a:ea typeface="+mn-ea"/>
                                  <a:cs typeface="Arial" panose="020B0604020202020204" pitchFamily="34" charset="0"/>
                                </a:rPr>
                                <m:t>𝐥𝐨𝐠</m:t>
                              </m:r>
                              <m:r>
                                <a:rPr lang="en-GB" sz="1400" b="1" i="1" kern="1200" baseline="-25000" smtClean="0">
                                  <a:solidFill>
                                    <a:schemeClr val="dk1"/>
                                  </a:solidFill>
                                  <a:effectLst/>
                                  <a:latin typeface="Cambria Math"/>
                                  <a:ea typeface="+mn-ea"/>
                                  <a:cs typeface="Arial" panose="020B0604020202020204" pitchFamily="34" charset="0"/>
                                </a:rPr>
                                <m:t>𝒂</m:t>
                              </m:r>
                              <m:r>
                                <a:rPr lang="en-GB" sz="1400" b="1" i="0" kern="1200" baseline="-25000" smtClean="0">
                                  <a:solidFill>
                                    <a:schemeClr val="dk1"/>
                                  </a:solidFill>
                                  <a:effectLst/>
                                  <a:latin typeface="Cambria Math"/>
                                  <a:ea typeface="+mn-ea"/>
                                  <a:cs typeface="Arial" panose="020B0604020202020204" pitchFamily="34" charset="0"/>
                                </a:rPr>
                                <m:t> </m:t>
                              </m:r>
                              <m:r>
                                <a:rPr lang="en-GB" sz="1400" b="1" i="1" kern="1200" dirty="0" smtClean="0">
                                  <a:solidFill>
                                    <a:schemeClr val="dk1"/>
                                  </a:solidFill>
                                  <a:effectLst/>
                                  <a:latin typeface="Cambria Math"/>
                                  <a:ea typeface="+mn-ea"/>
                                  <a:cs typeface="Arial" panose="020B0604020202020204" pitchFamily="34" charset="0"/>
                                </a:rPr>
                                <m:t>𝒙</m:t>
                              </m:r>
                              <m:r>
                                <a:rPr lang="en-GB" sz="1400" b="1" i="1" kern="1200" dirty="0" smtClean="0">
                                  <a:solidFill>
                                    <a:schemeClr val="dk1"/>
                                  </a:solidFill>
                                  <a:effectLst/>
                                  <a:latin typeface="Cambria Math"/>
                                  <a:ea typeface="+mn-ea"/>
                                  <a:cs typeface="Arial" panose="020B0604020202020204" pitchFamily="34" charset="0"/>
                                </a:rPr>
                                <m:t>+</m:t>
                              </m:r>
                              <m:r>
                                <a:rPr lang="en-GB" sz="1400" b="1" i="0" kern="1200" smtClean="0">
                                  <a:solidFill>
                                    <a:schemeClr val="dk1"/>
                                  </a:solidFill>
                                  <a:effectLst/>
                                  <a:latin typeface="Cambria Math"/>
                                  <a:ea typeface="+mn-ea"/>
                                  <a:cs typeface="Arial" panose="020B0604020202020204" pitchFamily="34" charset="0"/>
                                </a:rPr>
                                <m:t>𝐥𝐨𝐠</m:t>
                              </m:r>
                              <m:r>
                                <a:rPr lang="en-GB" sz="1400" b="1" i="1" kern="1200" baseline="-25000" smtClean="0">
                                  <a:solidFill>
                                    <a:schemeClr val="dk1"/>
                                  </a:solidFill>
                                  <a:effectLst/>
                                  <a:latin typeface="Cambria Math"/>
                                  <a:ea typeface="+mn-ea"/>
                                  <a:cs typeface="Arial" panose="020B0604020202020204" pitchFamily="34" charset="0"/>
                                </a:rPr>
                                <m:t>𝒂</m:t>
                              </m:r>
                              <m:r>
                                <a:rPr lang="en-GB" sz="1400" b="1" i="1" kern="1200" dirty="0" smtClean="0">
                                  <a:solidFill>
                                    <a:schemeClr val="dk1"/>
                                  </a:solidFill>
                                  <a:effectLst/>
                                  <a:latin typeface="Cambria Math"/>
                                  <a:ea typeface="+mn-ea"/>
                                  <a:cs typeface="Arial" panose="020B0604020202020204" pitchFamily="34" charset="0"/>
                                </a:rPr>
                                <m:t>𝒚</m:t>
                              </m:r>
                              <m:r>
                                <a:rPr lang="en-GB" sz="1400" b="1" i="1" kern="1200" dirty="0" smtClean="0">
                                  <a:solidFill>
                                    <a:schemeClr val="dk1"/>
                                  </a:solidFill>
                                  <a:effectLst/>
                                  <a:latin typeface="Cambria Math"/>
                                  <a:ea typeface="+mn-ea"/>
                                  <a:cs typeface="Arial" panose="020B0604020202020204" pitchFamily="34" charset="0"/>
                                </a:rPr>
                                <m:t>=</m:t>
                              </m:r>
                              <m:r>
                                <a:rPr lang="en-GB" sz="1400" b="1" i="0" kern="1200" smtClean="0">
                                  <a:solidFill>
                                    <a:schemeClr val="dk1"/>
                                  </a:solidFill>
                                  <a:effectLst/>
                                  <a:latin typeface="Cambria Math"/>
                                  <a:ea typeface="+mn-ea"/>
                                  <a:cs typeface="Arial" panose="020B0604020202020204" pitchFamily="34" charset="0"/>
                                </a:rPr>
                                <m:t>𝐥𝐨𝐠</m:t>
                              </m:r>
                              <m:r>
                                <a:rPr lang="en-GB" sz="1400" b="1" i="1" kern="1200" baseline="-25000" smtClean="0">
                                  <a:solidFill>
                                    <a:schemeClr val="dk1"/>
                                  </a:solidFill>
                                  <a:effectLst/>
                                  <a:latin typeface="Cambria Math"/>
                                  <a:ea typeface="+mn-ea"/>
                                  <a:cs typeface="Arial" panose="020B0604020202020204" pitchFamily="34" charset="0"/>
                                </a:rPr>
                                <m:t>𝒂</m:t>
                              </m:r>
                              <m:d>
                                <m:dPr>
                                  <m:ctrlPr>
                                    <a:rPr lang="en-GB" sz="1400" b="1" i="1" kern="1200" dirty="0" smtClean="0">
                                      <a:solidFill>
                                        <a:schemeClr val="dk1"/>
                                      </a:solidFill>
                                      <a:effectLst/>
                                      <a:latin typeface="Cambria Math" panose="02040503050406030204" pitchFamily="18" charset="0"/>
                                      <a:ea typeface="+mn-ea"/>
                                      <a:cs typeface="Arial" panose="020B0604020202020204" pitchFamily="34" charset="0"/>
                                    </a:rPr>
                                  </m:ctrlPr>
                                </m:dPr>
                                <m:e>
                                  <m:r>
                                    <a:rPr lang="en-GB" sz="1400" b="1" i="1" kern="1200" dirty="0" smtClean="0">
                                      <a:solidFill>
                                        <a:schemeClr val="dk1"/>
                                      </a:solidFill>
                                      <a:effectLst/>
                                      <a:latin typeface="Cambria Math"/>
                                      <a:ea typeface="+mn-ea"/>
                                      <a:cs typeface="Arial" panose="020B0604020202020204" pitchFamily="34" charset="0"/>
                                    </a:rPr>
                                    <m:t>𝒙𝒚</m:t>
                                  </m:r>
                                </m:e>
                              </m:d>
                            </m:oMath>
                          </a14:m>
                          <a:r>
                            <a:rPr lang="en-GB" sz="1400" b="1" kern="1200" dirty="0">
                              <a:solidFill>
                                <a:schemeClr val="dk1"/>
                              </a:solidFill>
                              <a:effectLst/>
                              <a:latin typeface="Arial" panose="020B0604020202020204" pitchFamily="34" charset="0"/>
                              <a:ea typeface="+mn-ea"/>
                              <a:cs typeface="Arial" panose="020B0604020202020204" pitchFamily="34" charset="0"/>
                            </a:rPr>
                            <a:t> ; </a:t>
                          </a:r>
                          <a14:m>
                            <m:oMath xmlns:m="http://schemas.openxmlformats.org/officeDocument/2006/math">
                              <m:r>
                                <a:rPr lang="en-GB" sz="1400" b="1" i="0" kern="1200" smtClean="0">
                                  <a:solidFill>
                                    <a:schemeClr val="dk1"/>
                                  </a:solidFill>
                                  <a:effectLst/>
                                  <a:latin typeface="Cambria Math"/>
                                  <a:ea typeface="+mn-ea"/>
                                  <a:cs typeface="Arial" panose="020B0604020202020204" pitchFamily="34" charset="0"/>
                                </a:rPr>
                                <m:t>𝐥𝐨𝐠</m:t>
                              </m:r>
                              <m:r>
                                <a:rPr lang="en-GB" sz="1400" b="1" i="1" kern="1200" baseline="-25000" smtClean="0">
                                  <a:solidFill>
                                    <a:schemeClr val="dk1"/>
                                  </a:solidFill>
                                  <a:effectLst/>
                                  <a:latin typeface="Cambria Math"/>
                                  <a:ea typeface="+mn-ea"/>
                                  <a:cs typeface="Arial" panose="020B0604020202020204" pitchFamily="34" charset="0"/>
                                </a:rPr>
                                <m:t>𝒂</m:t>
                              </m:r>
                              <m:r>
                                <a:rPr lang="en-GB" sz="1400" b="1" i="1" kern="1200" dirty="0" smtClean="0">
                                  <a:solidFill>
                                    <a:schemeClr val="dk1"/>
                                  </a:solidFill>
                                  <a:effectLst/>
                                  <a:latin typeface="Cambria Math"/>
                                  <a:ea typeface="+mn-ea"/>
                                  <a:cs typeface="Arial" panose="020B0604020202020204" pitchFamily="34" charset="0"/>
                                </a:rPr>
                                <m:t>𝒙</m:t>
                              </m:r>
                              <m:r>
                                <a:rPr lang="en-GB" sz="1400" b="1" i="1" kern="1200" dirty="0" smtClean="0">
                                  <a:solidFill>
                                    <a:schemeClr val="dk1"/>
                                  </a:solidFill>
                                  <a:effectLst/>
                                  <a:latin typeface="Cambria Math"/>
                                  <a:ea typeface="+mn-ea"/>
                                  <a:cs typeface="Arial" panose="020B0604020202020204" pitchFamily="34" charset="0"/>
                                </a:rPr>
                                <m:t>−</m:t>
                              </m:r>
                              <m:r>
                                <a:rPr lang="en-GB" sz="1400" b="1" i="0" kern="1200" smtClean="0">
                                  <a:solidFill>
                                    <a:schemeClr val="dk1"/>
                                  </a:solidFill>
                                  <a:effectLst/>
                                  <a:latin typeface="Cambria Math"/>
                                  <a:ea typeface="+mn-ea"/>
                                  <a:cs typeface="Arial" panose="020B0604020202020204" pitchFamily="34" charset="0"/>
                                </a:rPr>
                                <m:t>𝐥𝐨𝐠</m:t>
                              </m:r>
                              <m:r>
                                <a:rPr lang="en-GB" sz="1400" b="1" i="1" kern="1200" baseline="-25000" smtClean="0">
                                  <a:solidFill>
                                    <a:schemeClr val="dk1"/>
                                  </a:solidFill>
                                  <a:effectLst/>
                                  <a:latin typeface="Cambria Math"/>
                                  <a:ea typeface="+mn-ea"/>
                                  <a:cs typeface="Arial" panose="020B0604020202020204" pitchFamily="34" charset="0"/>
                                </a:rPr>
                                <m:t>𝒂</m:t>
                              </m:r>
                              <m:r>
                                <a:rPr lang="en-GB" sz="1400" b="1" i="0" kern="1200" baseline="0" dirty="0" smtClean="0">
                                  <a:solidFill>
                                    <a:schemeClr val="dk1"/>
                                  </a:solidFill>
                                  <a:effectLst/>
                                  <a:latin typeface="Cambria Math"/>
                                  <a:ea typeface="+mn-ea"/>
                                  <a:cs typeface="Arial" panose="020B0604020202020204" pitchFamily="34" charset="0"/>
                                </a:rPr>
                                <m:t> </m:t>
                              </m:r>
                              <m:r>
                                <a:rPr lang="en-GB" sz="1400" b="1" i="1" kern="1200" dirty="0" smtClean="0">
                                  <a:solidFill>
                                    <a:schemeClr val="dk1"/>
                                  </a:solidFill>
                                  <a:effectLst/>
                                  <a:latin typeface="Cambria Math"/>
                                  <a:ea typeface="+mn-ea"/>
                                  <a:cs typeface="Arial" panose="020B0604020202020204" pitchFamily="34" charset="0"/>
                                </a:rPr>
                                <m:t>𝒚</m:t>
                              </m:r>
                              <m:r>
                                <a:rPr lang="en-GB" sz="1400" b="1" i="1" kern="1200" dirty="0" smtClean="0">
                                  <a:solidFill>
                                    <a:schemeClr val="dk1"/>
                                  </a:solidFill>
                                  <a:effectLst/>
                                  <a:latin typeface="Cambria Math"/>
                                  <a:ea typeface="+mn-ea"/>
                                  <a:cs typeface="Arial" panose="020B0604020202020204" pitchFamily="34" charset="0"/>
                                </a:rPr>
                                <m:t>=</m:t>
                              </m:r>
                              <m:r>
                                <a:rPr lang="en-GB" sz="1400" b="1" i="0" kern="1200" smtClean="0">
                                  <a:solidFill>
                                    <a:schemeClr val="dk1"/>
                                  </a:solidFill>
                                  <a:effectLst/>
                                  <a:latin typeface="Cambria Math"/>
                                  <a:ea typeface="+mn-ea"/>
                                  <a:cs typeface="Arial" panose="020B0604020202020204" pitchFamily="34" charset="0"/>
                                </a:rPr>
                                <m:t>𝐥𝐨𝐠</m:t>
                              </m:r>
                              <m:r>
                                <a:rPr lang="en-GB" sz="1400" b="1" i="1" kern="1200" baseline="-25000" smtClean="0">
                                  <a:solidFill>
                                    <a:schemeClr val="dk1"/>
                                  </a:solidFill>
                                  <a:effectLst/>
                                  <a:latin typeface="Cambria Math"/>
                                  <a:ea typeface="+mn-ea"/>
                                  <a:cs typeface="Arial" panose="020B0604020202020204" pitchFamily="34" charset="0"/>
                                </a:rPr>
                                <m:t>𝒂</m:t>
                              </m:r>
                              <m:d>
                                <m:dPr>
                                  <m:ctrlPr>
                                    <a:rPr lang="en-GB" sz="1400" b="1" i="1" kern="1200" dirty="0" smtClean="0">
                                      <a:solidFill>
                                        <a:schemeClr val="dk1"/>
                                      </a:solidFill>
                                      <a:effectLst/>
                                      <a:latin typeface="Cambria Math" panose="02040503050406030204" pitchFamily="18" charset="0"/>
                                      <a:ea typeface="+mn-ea"/>
                                      <a:cs typeface="Arial" panose="020B0604020202020204" pitchFamily="34" charset="0"/>
                                    </a:rPr>
                                  </m:ctrlPr>
                                </m:dPr>
                                <m:e>
                                  <m:f>
                                    <m:fPr>
                                      <m:ctrlPr>
                                        <a:rPr lang="en-GB" sz="1400" b="1" i="1" kern="1200" dirty="0" smtClean="0">
                                          <a:solidFill>
                                            <a:schemeClr val="dk1"/>
                                          </a:solidFill>
                                          <a:effectLst/>
                                          <a:latin typeface="Cambria Math" panose="02040503050406030204" pitchFamily="18" charset="0"/>
                                          <a:ea typeface="+mn-ea"/>
                                          <a:cs typeface="Arial" panose="020B0604020202020204" pitchFamily="34" charset="0"/>
                                        </a:rPr>
                                      </m:ctrlPr>
                                    </m:fPr>
                                    <m:num>
                                      <m:r>
                                        <a:rPr lang="en-GB" sz="1400" b="1" i="1" kern="1200" dirty="0" smtClean="0">
                                          <a:solidFill>
                                            <a:schemeClr val="dk1"/>
                                          </a:solidFill>
                                          <a:effectLst/>
                                          <a:latin typeface="Cambria Math"/>
                                          <a:ea typeface="+mn-ea"/>
                                          <a:cs typeface="Arial" panose="020B0604020202020204" pitchFamily="34" charset="0"/>
                                        </a:rPr>
                                        <m:t>𝒙</m:t>
                                      </m:r>
                                    </m:num>
                                    <m:den>
                                      <m:r>
                                        <a:rPr lang="en-GB" sz="1400" b="1" i="1" kern="1200" dirty="0" smtClean="0">
                                          <a:solidFill>
                                            <a:schemeClr val="dk1"/>
                                          </a:solidFill>
                                          <a:effectLst/>
                                          <a:latin typeface="Cambria Math"/>
                                          <a:ea typeface="+mn-ea"/>
                                          <a:cs typeface="Arial" panose="020B0604020202020204" pitchFamily="34" charset="0"/>
                                        </a:rPr>
                                        <m:t>𝒚</m:t>
                                      </m:r>
                                    </m:den>
                                  </m:f>
                                </m:e>
                              </m:d>
                            </m:oMath>
                          </a14:m>
                          <a:r>
                            <a:rPr lang="en-GB" sz="1400" b="1" kern="1200" dirty="0">
                              <a:solidFill>
                                <a:schemeClr val="dk1"/>
                              </a:solidFill>
                              <a:effectLst/>
                              <a:latin typeface="Arial" panose="020B0604020202020204" pitchFamily="34" charset="0"/>
                              <a:ea typeface="+mn-ea"/>
                              <a:cs typeface="Arial" panose="020B0604020202020204" pitchFamily="34" charset="0"/>
                            </a:rPr>
                            <a:t> ; </a:t>
                          </a:r>
                          <a14:m>
                            <m:oMath xmlns:m="http://schemas.openxmlformats.org/officeDocument/2006/math">
                              <m:r>
                                <a:rPr lang="en-GB" sz="1400" b="1" i="0" kern="1200" smtClean="0">
                                  <a:solidFill>
                                    <a:schemeClr val="dk1"/>
                                  </a:solidFill>
                                  <a:effectLst/>
                                  <a:latin typeface="Cambria Math"/>
                                  <a:ea typeface="+mn-ea"/>
                                  <a:cs typeface="Arial" panose="020B0604020202020204" pitchFamily="34" charset="0"/>
                                </a:rPr>
                                <m:t>      </m:t>
                              </m:r>
                              <m:r>
                                <a:rPr lang="en-GB" sz="1400" b="1" i="1" kern="1200" smtClean="0">
                                  <a:solidFill>
                                    <a:schemeClr val="dk1"/>
                                  </a:solidFill>
                                  <a:effectLst/>
                                  <a:latin typeface="Cambria Math"/>
                                  <a:ea typeface="+mn-ea"/>
                                  <a:cs typeface="Arial" panose="020B0604020202020204" pitchFamily="34" charset="0"/>
                                </a:rPr>
                                <m:t>𝒌</m:t>
                              </m:r>
                              <m:r>
                                <a:rPr lang="en-GB" sz="1400" b="1" i="0" kern="1200" smtClean="0">
                                  <a:solidFill>
                                    <a:schemeClr val="dk1"/>
                                  </a:solidFill>
                                  <a:effectLst/>
                                  <a:latin typeface="Cambria Math"/>
                                  <a:ea typeface="+mn-ea"/>
                                  <a:cs typeface="Arial" panose="020B0604020202020204" pitchFamily="34" charset="0"/>
                                </a:rPr>
                                <m:t> </m:t>
                              </m:r>
                              <m:r>
                                <a:rPr lang="en-GB" sz="1400" b="1" i="0" kern="1200" smtClean="0">
                                  <a:solidFill>
                                    <a:schemeClr val="dk1"/>
                                  </a:solidFill>
                                  <a:effectLst/>
                                  <a:latin typeface="Cambria Math"/>
                                  <a:ea typeface="+mn-ea"/>
                                  <a:cs typeface="Arial" panose="020B0604020202020204" pitchFamily="34" charset="0"/>
                                </a:rPr>
                                <m:t>𝐥𝐨𝐠</m:t>
                              </m:r>
                              <m:r>
                                <a:rPr lang="en-GB" sz="1400" b="1" i="1" kern="1200" baseline="-25000" smtClean="0">
                                  <a:solidFill>
                                    <a:schemeClr val="dk1"/>
                                  </a:solidFill>
                                  <a:effectLst/>
                                  <a:latin typeface="Cambria Math"/>
                                  <a:ea typeface="+mn-ea"/>
                                  <a:cs typeface="Arial" panose="020B0604020202020204" pitchFamily="34" charset="0"/>
                                </a:rPr>
                                <m:t>𝒂</m:t>
                              </m:r>
                              <m:r>
                                <a:rPr lang="en-GB" sz="1400" b="1" i="1" kern="1200" dirty="0" smtClean="0">
                                  <a:solidFill>
                                    <a:schemeClr val="dk1"/>
                                  </a:solidFill>
                                  <a:effectLst/>
                                  <a:latin typeface="Cambria Math"/>
                                  <a:ea typeface="+mn-ea"/>
                                  <a:cs typeface="Arial" panose="020B0604020202020204" pitchFamily="34" charset="0"/>
                                </a:rPr>
                                <m:t> </m:t>
                              </m:r>
                              <m:r>
                                <a:rPr lang="en-GB" sz="1400" b="1" i="1" kern="1200" dirty="0" smtClean="0">
                                  <a:solidFill>
                                    <a:schemeClr val="dk1"/>
                                  </a:solidFill>
                                  <a:effectLst/>
                                  <a:latin typeface="Cambria Math"/>
                                  <a:ea typeface="+mn-ea"/>
                                  <a:cs typeface="Arial" panose="020B0604020202020204" pitchFamily="34" charset="0"/>
                                </a:rPr>
                                <m:t>𝒙</m:t>
                              </m:r>
                              <m:r>
                                <a:rPr lang="en-GB" sz="1400" b="1" i="1" kern="1200" dirty="0" smtClean="0">
                                  <a:solidFill>
                                    <a:schemeClr val="dk1"/>
                                  </a:solidFill>
                                  <a:effectLst/>
                                  <a:latin typeface="Cambria Math"/>
                                  <a:ea typeface="+mn-ea"/>
                                  <a:cs typeface="Arial" panose="020B0604020202020204" pitchFamily="34" charset="0"/>
                                </a:rPr>
                                <m:t>=</m:t>
                              </m:r>
                              <m:r>
                                <a:rPr lang="en-GB" sz="1400" b="1" i="0" kern="1200" smtClean="0">
                                  <a:solidFill>
                                    <a:schemeClr val="dk1"/>
                                  </a:solidFill>
                                  <a:effectLst/>
                                  <a:latin typeface="Cambria Math"/>
                                  <a:ea typeface="+mn-ea"/>
                                  <a:cs typeface="Arial" panose="020B0604020202020204" pitchFamily="34" charset="0"/>
                                </a:rPr>
                                <m:t>𝐥𝐨𝐠</m:t>
                              </m:r>
                              <m:r>
                                <a:rPr lang="en-GB" sz="1400" b="1" i="1" kern="1200" baseline="-25000" smtClean="0">
                                  <a:solidFill>
                                    <a:schemeClr val="dk1"/>
                                  </a:solidFill>
                                  <a:effectLst/>
                                  <a:latin typeface="Cambria Math"/>
                                  <a:ea typeface="+mn-ea"/>
                                  <a:cs typeface="Arial" panose="020B0604020202020204" pitchFamily="34" charset="0"/>
                                </a:rPr>
                                <m:t>𝒂</m:t>
                              </m:r>
                              <m:sSup>
                                <m:sSupPr>
                                  <m:ctrlPr>
                                    <a:rPr lang="en-GB" sz="1400" b="1" i="1" kern="1200" dirty="0" smtClean="0">
                                      <a:solidFill>
                                        <a:schemeClr val="dk1"/>
                                      </a:solidFill>
                                      <a:effectLst/>
                                      <a:latin typeface="Cambria Math" panose="02040503050406030204" pitchFamily="18" charset="0"/>
                                      <a:ea typeface="+mn-ea"/>
                                      <a:cs typeface="Arial" panose="020B0604020202020204" pitchFamily="34" charset="0"/>
                                    </a:rPr>
                                  </m:ctrlPr>
                                </m:sSupPr>
                                <m:e>
                                  <m:r>
                                    <a:rPr lang="en-GB" sz="1400" b="1" i="1" kern="1200" dirty="0" smtClean="0">
                                      <a:solidFill>
                                        <a:schemeClr val="dk1"/>
                                      </a:solidFill>
                                      <a:effectLst/>
                                      <a:latin typeface="Cambria Math"/>
                                      <a:ea typeface="+mn-ea"/>
                                      <a:cs typeface="Arial" panose="020B0604020202020204" pitchFamily="34" charset="0"/>
                                    </a:rPr>
                                    <m:t>𝒙</m:t>
                                  </m:r>
                                </m:e>
                                <m:sup>
                                  <m:r>
                                    <a:rPr lang="en-GB" sz="1400" b="1" i="1" kern="1200" dirty="0" smtClean="0">
                                      <a:solidFill>
                                        <a:schemeClr val="dk1"/>
                                      </a:solidFill>
                                      <a:effectLst/>
                                      <a:latin typeface="Cambria Math"/>
                                      <a:ea typeface="+mn-ea"/>
                                      <a:cs typeface="Arial" panose="020B0604020202020204" pitchFamily="34" charset="0"/>
                                    </a:rPr>
                                    <m:t>𝒌</m:t>
                                  </m:r>
                                </m:sup>
                              </m:sSup>
                            </m:oMath>
                          </a14:m>
                          <a:endParaRPr lang="en-GB" sz="1400" b="0" kern="1200" dirty="0">
                            <a:solidFill>
                              <a:schemeClr val="dk1"/>
                            </a:solidFill>
                            <a:latin typeface="Arial" panose="020B0604020202020204" pitchFamily="34" charset="0"/>
                            <a:ea typeface="+mn-ea"/>
                            <a:cs typeface="Arial" panose="020B0604020202020204" pitchFamily="34" charset="0"/>
                          </a:endParaRPr>
                        </a:p>
                        <a:p>
                          <a:pPr marL="285750" marR="0" lvl="0" indent="-285750" algn="just" defTabSz="914400" rtl="0" eaLnBrk="0" fontAlgn="auto" latinLnBrk="0" hangingPunct="0">
                            <a:lnSpc>
                              <a:spcPct val="150000"/>
                            </a:lnSpc>
                            <a:spcBef>
                              <a:spcPts val="0"/>
                            </a:spcBef>
                            <a:spcAft>
                              <a:spcPts val="0"/>
                            </a:spcAft>
                            <a:buClrTx/>
                            <a:buSzTx/>
                            <a:buFont typeface="Wingdings" panose="05000000000000000000" pitchFamily="2" charset="2"/>
                            <a:buChar char="Ø"/>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(including, for example </a:t>
                          </a:r>
                          <a14:m>
                            <m:oMath xmlns:m="http://schemas.openxmlformats.org/officeDocument/2006/math">
                              <m:r>
                                <a:rPr kumimoji="0" lang="en-GB" sz="1400" b="1" i="1" u="none" strike="noStrike" kern="1200" cap="none" spc="0" normalizeH="0" baseline="0" noProof="0" smtClean="0">
                                  <a:ln>
                                    <a:noFill/>
                                  </a:ln>
                                  <a:solidFill>
                                    <a:prstClr val="black"/>
                                  </a:solidFill>
                                  <a:effectLst/>
                                  <a:uLnTx/>
                                  <a:uFillTx/>
                                  <a:latin typeface="Cambria Math"/>
                                  <a:ea typeface="+mn-ea"/>
                                  <a:cs typeface="Arial" panose="020B0604020202020204" pitchFamily="34" charset="0"/>
                                </a:rPr>
                                <m:t>𝒌</m:t>
                              </m:r>
                              <m:r>
                                <a:rPr kumimoji="0" lang="en-GB" sz="1400" b="1" i="1" u="none" strike="noStrike" kern="1200" cap="none" spc="0" normalizeH="0" baseline="0" noProof="0" smtClean="0">
                                  <a:ln>
                                    <a:noFill/>
                                  </a:ln>
                                  <a:solidFill>
                                    <a:prstClr val="black"/>
                                  </a:solidFill>
                                  <a:effectLst/>
                                  <a:uLnTx/>
                                  <a:uFillTx/>
                                  <a:latin typeface="Cambria Math"/>
                                  <a:ea typeface="+mn-ea"/>
                                  <a:cs typeface="Arial" panose="020B0604020202020204" pitchFamily="34" charset="0"/>
                                </a:rPr>
                                <m:t>=−</m:t>
                              </m:r>
                              <m:r>
                                <a:rPr kumimoji="0" lang="en-GB" sz="1400" b="1" i="1" u="none" strike="noStrike" kern="1200" cap="none" spc="0" normalizeH="0" baseline="0" noProof="0" smtClean="0">
                                  <a:ln>
                                    <a:noFill/>
                                  </a:ln>
                                  <a:solidFill>
                                    <a:prstClr val="black"/>
                                  </a:solidFill>
                                  <a:effectLst/>
                                  <a:uLnTx/>
                                  <a:uFillTx/>
                                  <a:latin typeface="Cambria Math"/>
                                  <a:ea typeface="+mn-ea"/>
                                  <a:cs typeface="Arial" panose="020B0604020202020204" pitchFamily="34" charset="0"/>
                                </a:rPr>
                                <m:t>𝟏</m:t>
                              </m:r>
                            </m:oMath>
                          </a14:m>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a:t>
                          </a:r>
                          <a14:m>
                            <m:oMath xmlns:m="http://schemas.openxmlformats.org/officeDocument/2006/math">
                              <m:r>
                                <a:rPr kumimoji="0" lang="en-GB" sz="1400" b="1" i="1" u="none" strike="noStrike" kern="1200" cap="none" spc="0" normalizeH="0" baseline="0" noProof="0" smtClean="0">
                                  <a:ln>
                                    <a:noFill/>
                                  </a:ln>
                                  <a:solidFill>
                                    <a:prstClr val="black"/>
                                  </a:solidFill>
                                  <a:effectLst/>
                                  <a:uLnTx/>
                                  <a:uFillTx/>
                                  <a:latin typeface="Cambria Math"/>
                                  <a:ea typeface="+mn-ea"/>
                                  <a:cs typeface="Arial" panose="020B0604020202020204" pitchFamily="34" charset="0"/>
                                </a:rPr>
                                <m:t>𝒌</m:t>
                              </m:r>
                              <m:r>
                                <a:rPr kumimoji="0" lang="en-GB" sz="1400" b="1" i="1" u="none" strike="noStrike" kern="1200" cap="none" spc="0" normalizeH="0" baseline="0" noProof="0" smtClean="0">
                                  <a:ln>
                                    <a:noFill/>
                                  </a:ln>
                                  <a:solidFill>
                                    <a:prstClr val="black"/>
                                  </a:solidFill>
                                  <a:effectLst/>
                                  <a:uLnTx/>
                                  <a:uFillTx/>
                                  <a:latin typeface="Cambria Math"/>
                                  <a:ea typeface="+mn-ea"/>
                                  <a:cs typeface="Arial" panose="020B0604020202020204" pitchFamily="34" charset="0"/>
                                </a:rPr>
                                <m:t>=−</m:t>
                              </m:r>
                              <m:f>
                                <m:fPr>
                                  <m:ctrlPr>
                                    <a:rPr kumimoji="0" lang="en-GB" sz="1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Pr>
                                <m:num>
                                  <m:r>
                                    <a:rPr kumimoji="0" lang="en-GB" sz="1400" b="1" i="1" u="none" strike="noStrike" kern="1200" cap="none" spc="0" normalizeH="0" baseline="0" noProof="0" smtClean="0">
                                      <a:ln>
                                        <a:noFill/>
                                      </a:ln>
                                      <a:solidFill>
                                        <a:prstClr val="black"/>
                                      </a:solidFill>
                                      <a:effectLst/>
                                      <a:uLnTx/>
                                      <a:uFillTx/>
                                      <a:latin typeface="Cambria Math"/>
                                      <a:ea typeface="+mn-ea"/>
                                      <a:cs typeface="Arial" panose="020B0604020202020204" pitchFamily="34" charset="0"/>
                                    </a:rPr>
                                    <m:t>𝟏</m:t>
                                  </m:r>
                                </m:num>
                                <m:den>
                                  <m:r>
                                    <a:rPr kumimoji="0" lang="en-GB" sz="1400" b="1" i="1" u="none" strike="noStrike" kern="1200" cap="none" spc="0" normalizeH="0" baseline="0" noProof="0" smtClean="0">
                                      <a:ln>
                                        <a:noFill/>
                                      </a:ln>
                                      <a:solidFill>
                                        <a:prstClr val="black"/>
                                      </a:solidFill>
                                      <a:effectLst/>
                                      <a:uLnTx/>
                                      <a:uFillTx/>
                                      <a:latin typeface="Cambria Math"/>
                                      <a:ea typeface="+mn-ea"/>
                                      <a:cs typeface="Arial" panose="020B0604020202020204" pitchFamily="34" charset="0"/>
                                    </a:rPr>
                                    <m:t>𝟐</m:t>
                                  </m:r>
                                </m:den>
                              </m:f>
                            </m:oMath>
                          </a14:m>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indent="0" algn="just" eaLnBrk="0" hangingPunct="0">
                            <a:lnSpc>
                              <a:spcPct val="150000"/>
                            </a:lnSpc>
                            <a:buFont typeface="Wingdings" panose="05000000000000000000" pitchFamily="2" charset="2"/>
                            <a:buNone/>
                          </a:pPr>
                          <a:endParaRPr lang="en-GB" sz="1400" b="1" i="1" kern="1200" dirty="0">
                            <a:solidFill>
                              <a:schemeClr val="dk1"/>
                            </a:solidFill>
                            <a:effectLst/>
                            <a:latin typeface="Arial" panose="020B0604020202020204" pitchFamily="34" charset="0"/>
                            <a:ea typeface="+mn-ea"/>
                            <a:cs typeface="Arial" panose="020B0604020202020204" pitchFamily="34" charset="0"/>
                          </a:endParaRPr>
                        </a:p>
                      </a:txBody>
                      <a:tcPr marT="45718" marB="45718"/>
                    </a:tc>
                    <a:tc>
                      <a:txBody>
                        <a:bodyPr/>
                        <a:lstStyle/>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GB" sz="1400" b="0" kern="1200" dirty="0">
                              <a:solidFill>
                                <a:schemeClr val="dk1"/>
                              </a:solidFill>
                              <a:latin typeface="Arial" panose="020B0604020202020204" pitchFamily="34" charset="0"/>
                              <a:ea typeface="+mn-ea"/>
                              <a:cs typeface="Arial" panose="020B0604020202020204" pitchFamily="34" charset="0"/>
                            </a:rPr>
                            <a:t>Assumed knowledge: the laws of indices for all rational exponents</a:t>
                          </a:r>
                        </a:p>
                      </a:txBody>
                      <a:tcPr marT="45721" marB="45721"/>
                    </a:tc>
                    <a:extLst>
                      <a:ext uri="{0D108BD9-81ED-4DB2-BD59-A6C34878D82A}">
                        <a16:rowId xmlns:a16="http://schemas.microsoft.com/office/drawing/2014/main" val="10002"/>
                      </a:ext>
                    </a:extLst>
                  </a:tr>
                </a:tbl>
              </a:graphicData>
            </a:graphic>
          </p:graphicFrame>
        </mc:Choice>
        <mc:Fallback xmlns="">
          <p:graphicFrame>
            <p:nvGraphicFramePr>
              <p:cNvPr id="3" name="Table 2"/>
              <p:cNvGraphicFramePr>
                <a:graphicFrameLocks noGrp="1"/>
              </p:cNvGraphicFramePr>
              <p:nvPr>
                <p:extLst>
                  <p:ext uri="{D42A27DB-BD31-4B8C-83A1-F6EECF244321}">
                    <p14:modId xmlns:a14="http://schemas.microsoft.com/office/drawing/2010/main" xmlns="" xmlns:p14="http://schemas.microsoft.com/office/powerpoint/2010/main" val="2659761799"/>
                  </p:ext>
                </p:extLst>
              </p:nvPr>
            </p:nvGraphicFramePr>
            <p:xfrm>
              <a:off x="450850" y="1332359"/>
              <a:ext cx="9720386" cy="4791823"/>
            </p:xfrm>
            <a:graphic>
              <a:graphicData uri="http://schemas.openxmlformats.org/drawingml/2006/table">
                <a:tbl>
                  <a:tblPr firstRow="1" bandRow="1">
                    <a:tableStyleId>{073A0DAA-6AF3-43AB-8588-CEC1D06C72B9}</a:tableStyleId>
                  </a:tblPr>
                  <a:tblGrid>
                    <a:gridCol w="432000"/>
                    <a:gridCol w="5357722"/>
                    <a:gridCol w="3930664"/>
                  </a:tblGrid>
                  <a:tr h="504056">
                    <a:tc>
                      <a:txBody>
                        <a:bodyPr/>
                        <a:lstStyle/>
                        <a:p>
                          <a:pPr>
                            <a:lnSpc>
                              <a:spcPct val="150000"/>
                            </a:lnSpc>
                            <a:buFont typeface="Wingdings" pitchFamily="2" charset="2"/>
                            <a:buNone/>
                          </a:pPr>
                          <a:endParaRPr lang="en-GB" sz="1600" dirty="0">
                            <a:effectLst>
                              <a:outerShdw blurRad="38100" dist="38100" dir="2700000" algn="tl">
                                <a:srgbClr val="000000">
                                  <a:alpha val="43137"/>
                                </a:srgbClr>
                              </a:outerShdw>
                            </a:effectLst>
                            <a:latin typeface="+mn-lt"/>
                            <a:cs typeface="Arial" pitchFamily="34" charset="0"/>
                          </a:endParaRPr>
                        </a:p>
                      </a:txBody>
                      <a:tcPr marT="45718" marB="45718" anchor="ctr"/>
                    </a:tc>
                    <a:tc>
                      <a:txBody>
                        <a:bodyPr/>
                        <a:lstStyle/>
                        <a:p>
                          <a:pPr>
                            <a:lnSpc>
                              <a:spcPct val="100000"/>
                            </a:lnSpc>
                            <a:buFont typeface="Wingdings" pitchFamily="2" charset="2"/>
                            <a:buNone/>
                          </a:pPr>
                          <a:r>
                            <a:rPr lang="en-GB" sz="1600" dirty="0" smtClean="0">
                              <a:effectLst>
                                <a:outerShdw blurRad="38100" dist="38100" dir="2700000" algn="tl">
                                  <a:srgbClr val="000000">
                                    <a:alpha val="43137"/>
                                  </a:srgbClr>
                                </a:outerShdw>
                              </a:effectLst>
                            </a:rPr>
                            <a:t>Specification</a:t>
                          </a:r>
                          <a:r>
                            <a:rPr lang="en-GB" sz="1600" baseline="0" dirty="0" smtClean="0">
                              <a:effectLst>
                                <a:outerShdw blurRad="38100" dist="38100" dir="2700000" algn="tl">
                                  <a:srgbClr val="000000">
                                    <a:alpha val="43137"/>
                                  </a:srgbClr>
                                </a:outerShdw>
                              </a:effectLst>
                            </a:rPr>
                            <a:t> content</a:t>
                          </a:r>
                          <a:r>
                            <a:rPr lang="en-GB" sz="1600" dirty="0" smtClean="0">
                              <a:effectLst>
                                <a:outerShdw blurRad="38100" dist="38100" dir="2700000" algn="tl">
                                  <a:srgbClr val="000000">
                                    <a:alpha val="43137"/>
                                  </a:srgbClr>
                                </a:outerShdw>
                              </a:effectLst>
                              <a:latin typeface="+mn-lt"/>
                              <a:cs typeface="Arial" pitchFamily="34" charset="0"/>
                            </a:rPr>
                            <a:t>:</a:t>
                          </a:r>
                          <a:endParaRPr lang="en-GB" sz="1600" dirty="0">
                            <a:effectLst>
                              <a:outerShdw blurRad="38100" dist="38100" dir="2700000" algn="tl">
                                <a:srgbClr val="000000">
                                  <a:alpha val="43137"/>
                                </a:srgbClr>
                              </a:outerShdw>
                            </a:effectLst>
                            <a:latin typeface="+mn-lt"/>
                            <a:cs typeface="Arial" pitchFamily="34" charset="0"/>
                          </a:endParaRPr>
                        </a:p>
                      </a:txBody>
                      <a:tcPr marT="45718" marB="45718" anchor="ctr"/>
                    </a:tc>
                    <a:tc>
                      <a:txBody>
                        <a:bodyPr/>
                        <a:lstStyle/>
                        <a:p>
                          <a:r>
                            <a:rPr lang="en-GB" sz="1600" dirty="0" smtClean="0">
                              <a:effectLst>
                                <a:outerShdw blurRad="38100" dist="38100" dir="2700000" algn="tl">
                                  <a:srgbClr val="000000">
                                    <a:alpha val="43137"/>
                                  </a:srgbClr>
                                </a:outerShdw>
                              </a:effectLst>
                            </a:rPr>
                            <a:t>Specification</a:t>
                          </a:r>
                          <a:r>
                            <a:rPr lang="en-GB" sz="1600" baseline="0" dirty="0" smtClean="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718" marB="45718" anchor="ctr"/>
                    </a:tc>
                  </a:tr>
                  <a:tr h="2292156">
                    <a:tc>
                      <a:txBody>
                        <a:bodyPr/>
                        <a:lstStyle/>
                        <a:p>
                          <a:pPr algn="ctr">
                            <a:lnSpc>
                              <a:spcPct val="100000"/>
                            </a:lnSpc>
                            <a:buFont typeface="Wingdings" pitchFamily="2" charset="2"/>
                            <a:buNone/>
                          </a:pPr>
                          <a:r>
                            <a:rPr lang="en-GB" sz="2100" b="0" kern="1200" dirty="0" smtClean="0">
                              <a:solidFill>
                                <a:schemeClr val="dk1"/>
                              </a:solidFill>
                              <a:latin typeface="Arial" pitchFamily="34" charset="0"/>
                              <a:ea typeface="+mn-ea"/>
                              <a:cs typeface="Arial" pitchFamily="34" charset="0"/>
                            </a:rPr>
                            <a:t>F3</a:t>
                          </a:r>
                        </a:p>
                      </a:txBody>
                      <a:tcPr marT="45718" marB="45718" vert="vert">
                        <a:solidFill>
                          <a:srgbClr val="FF66CC"/>
                        </a:solidFill>
                      </a:tcPr>
                    </a:tc>
                    <a:tc>
                      <a:txBody>
                        <a:bodyPr/>
                        <a:lstStyle/>
                        <a:p>
                          <a:endParaRPr lang="en-US"/>
                        </a:p>
                      </a:txBody>
                      <a:tcPr marT="45718" marB="45718">
                        <a:blipFill rotWithShape="1">
                          <a:blip r:embed="rId2"/>
                          <a:stretch>
                            <a:fillRect l="-10808" t="-22340" r="-73379" b="-86968"/>
                          </a:stretch>
                        </a:blipFill>
                      </a:tcPr>
                    </a:tc>
                    <a:tc>
                      <a:txBody>
                        <a:bodyPr/>
                        <a:lstStyle/>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lang="en-GB" sz="1600" b="1" kern="1200" dirty="0" smtClean="0">
                            <a:solidFill>
                              <a:schemeClr val="dk1"/>
                            </a:solidFill>
                            <a:latin typeface="+mn-lt"/>
                            <a:ea typeface="+mn-ea"/>
                            <a:cs typeface="Arial" pitchFamily="34" charset="0"/>
                          </a:endParaRPr>
                        </a:p>
                      </a:txBody>
                      <a:tcPr marT="45721" marB="45721"/>
                    </a:tc>
                  </a:tr>
                  <a:tr h="1995611">
                    <a:tc>
                      <a:txBody>
                        <a:bodyPr/>
                        <a:lstStyle/>
                        <a:p>
                          <a:pPr algn="ctr">
                            <a:lnSpc>
                              <a:spcPct val="100000"/>
                            </a:lnSpc>
                            <a:buFont typeface="Wingdings" pitchFamily="2" charset="2"/>
                            <a:buNone/>
                          </a:pPr>
                          <a:r>
                            <a:rPr lang="en-GB" sz="2100" b="0" kern="1200" dirty="0" smtClean="0">
                              <a:solidFill>
                                <a:schemeClr val="dk1"/>
                              </a:solidFill>
                              <a:latin typeface="Arial" pitchFamily="34" charset="0"/>
                              <a:ea typeface="+mn-ea"/>
                              <a:cs typeface="Arial" pitchFamily="34" charset="0"/>
                            </a:rPr>
                            <a:t>F4</a:t>
                          </a:r>
                        </a:p>
                      </a:txBody>
                      <a:tcPr marT="45718" marB="45718" vert="vert">
                        <a:solidFill>
                          <a:srgbClr val="FF66CC"/>
                        </a:solidFill>
                      </a:tcPr>
                    </a:tc>
                    <a:tc>
                      <a:txBody>
                        <a:bodyPr/>
                        <a:lstStyle/>
                        <a:p>
                          <a:endParaRPr lang="en-US"/>
                        </a:p>
                      </a:txBody>
                      <a:tcPr marT="45718" marB="45718">
                        <a:blipFill rotWithShape="1">
                          <a:blip r:embed="rId2"/>
                          <a:stretch>
                            <a:fillRect l="-10808" t="-140673" r="-73379"/>
                          </a:stretch>
                        </a:blipFill>
                      </a:tcPr>
                    </a:tc>
                    <a:tc>
                      <a:txBody>
                        <a:bodyPr/>
                        <a:lstStyle/>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GB" sz="1400" b="0" kern="1200" dirty="0" smtClean="0">
                              <a:solidFill>
                                <a:schemeClr val="dk1"/>
                              </a:solidFill>
                              <a:latin typeface="Arial" panose="020B0604020202020204" pitchFamily="34" charset="0"/>
                              <a:ea typeface="+mn-ea"/>
                              <a:cs typeface="Arial" panose="020B0604020202020204" pitchFamily="34" charset="0"/>
                            </a:rPr>
                            <a:t>Assumed knowledge: the laws of indices for all rational exponents</a:t>
                          </a:r>
                        </a:p>
                      </a:txBody>
                      <a:tcPr marT="45721" marB="45721"/>
                    </a:tc>
                  </a:tr>
                </a:tbl>
              </a:graphicData>
            </a:graphic>
          </p:graphicFrame>
        </mc:Fallback>
      </mc:AlternateContent>
      <p:sp>
        <p:nvSpPr>
          <p:cNvPr id="36866" name="TextBox 3"/>
          <p:cNvSpPr txBox="1">
            <a:spLocks noChangeArrowheads="1"/>
          </p:cNvSpPr>
          <p:nvPr/>
        </p:nvSpPr>
        <p:spPr bwMode="auto">
          <a:xfrm>
            <a:off x="446088" y="615950"/>
            <a:ext cx="5888164" cy="369332"/>
          </a:xfrm>
          <a:prstGeom prst="rect">
            <a:avLst/>
          </a:prstGeom>
          <a:noFill/>
          <a:ln w="9525">
            <a:noFill/>
            <a:miter lim="800000"/>
            <a:headEnd/>
            <a:tailEnd/>
          </a:ln>
        </p:spPr>
        <p:txBody>
          <a:bodyPr wrap="square">
            <a:spAutoFit/>
          </a:bodyPr>
          <a:lstStyle/>
          <a:p>
            <a:r>
              <a:rPr lang="en-GB" sz="1800" b="1" dirty="0">
                <a:latin typeface="Verdana" pitchFamily="34" charset="0"/>
              </a:rPr>
              <a:t>Exponentials &amp; Logarithms (slides 2 of 3)</a:t>
            </a:r>
          </a:p>
        </p:txBody>
      </p:sp>
      <p:sp>
        <p:nvSpPr>
          <p:cNvPr id="21" name="Right Arrow 20">
            <a:hlinkClick r:id="" action="ppaction://hlinkshowjump?jump=nextslide"/>
          </p:cNvPr>
          <p:cNvSpPr/>
          <p:nvPr/>
        </p:nvSpPr>
        <p:spPr>
          <a:xfrm>
            <a:off x="8132763" y="6853238"/>
            <a:ext cx="1285875" cy="708025"/>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aphicFrame>
        <p:nvGraphicFramePr>
          <p:cNvPr id="8" name="Diagram 7"/>
          <p:cNvGraphicFramePr/>
          <p:nvPr/>
        </p:nvGraphicFramePr>
        <p:xfrm>
          <a:off x="6426820" y="6804967"/>
          <a:ext cx="1381046" cy="756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3879615634"/>
              </p:ext>
            </p:extLst>
          </p:nvPr>
        </p:nvGraphicFramePr>
        <p:xfrm>
          <a:off x="6517132" y="334519"/>
          <a:ext cx="1857388" cy="8046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Right Arrow 6">
            <a:hlinkClick r:id="rId13" action="ppaction://hlinksldjump"/>
          </p:cNvPr>
          <p:cNvSpPr/>
          <p:nvPr/>
        </p:nvSpPr>
        <p:spPr>
          <a:xfrm>
            <a:off x="6480556" y="269335"/>
            <a:ext cx="1901952" cy="914399"/>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838448842"/>
                  </p:ext>
                </p:extLst>
              </p:nvPr>
            </p:nvGraphicFramePr>
            <p:xfrm>
              <a:off x="450850" y="1332359"/>
              <a:ext cx="9720386" cy="4165019"/>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357722">
                      <a:extLst>
                        <a:ext uri="{9D8B030D-6E8A-4147-A177-3AD203B41FA5}">
                          <a16:colId xmlns:a16="http://schemas.microsoft.com/office/drawing/2014/main" val="20001"/>
                        </a:ext>
                      </a:extLst>
                    </a:gridCol>
                    <a:gridCol w="3930664">
                      <a:extLst>
                        <a:ext uri="{9D8B030D-6E8A-4147-A177-3AD203B41FA5}">
                          <a16:colId xmlns:a16="http://schemas.microsoft.com/office/drawing/2014/main" val="20002"/>
                        </a:ext>
                      </a:extLst>
                    </a:gridCol>
                  </a:tblGrid>
                  <a:tr h="504056">
                    <a:tc>
                      <a:txBody>
                        <a:bodyPr/>
                        <a:lstStyle/>
                        <a:p>
                          <a:pPr>
                            <a:lnSpc>
                              <a:spcPct val="150000"/>
                            </a:lnSpc>
                            <a:buFont typeface="Wingdings" pitchFamily="2" charset="2"/>
                            <a:buNone/>
                          </a:pPr>
                          <a:endParaRPr lang="en-GB" sz="1600" dirty="0">
                            <a:effectLst>
                              <a:outerShdw blurRad="38100" dist="38100" dir="2700000" algn="tl">
                                <a:srgbClr val="000000">
                                  <a:alpha val="43137"/>
                                </a:srgbClr>
                              </a:outerShdw>
                            </a:effectLst>
                            <a:latin typeface="+mn-lt"/>
                            <a:cs typeface="Arial" pitchFamily="34" charset="0"/>
                          </a:endParaRPr>
                        </a:p>
                      </a:txBody>
                      <a:tcPr marT="45718" marB="45718" anchor="ctr"/>
                    </a:tc>
                    <a:tc>
                      <a:txBody>
                        <a:bodyPr/>
                        <a:lstStyle/>
                        <a:p>
                          <a:pPr>
                            <a:lnSpc>
                              <a:spcPct val="100000"/>
                            </a:lnSpc>
                            <a:buFont typeface="Wingdings" pitchFamily="2" charset="2"/>
                            <a:buNone/>
                          </a:pPr>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content</a:t>
                          </a:r>
                          <a:r>
                            <a:rPr lang="en-GB" sz="1600" dirty="0">
                              <a:effectLst>
                                <a:outerShdw blurRad="38100" dist="38100" dir="2700000" algn="tl">
                                  <a:srgbClr val="000000">
                                    <a:alpha val="43137"/>
                                  </a:srgbClr>
                                </a:outerShdw>
                              </a:effectLst>
                              <a:latin typeface="+mn-lt"/>
                              <a:cs typeface="Arial" pitchFamily="34" charset="0"/>
                            </a:rPr>
                            <a:t>:</a:t>
                          </a:r>
                        </a:p>
                      </a:txBody>
                      <a:tcPr marT="45718" marB="45718"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718" marB="45718" anchor="ctr"/>
                    </a:tc>
                    <a:extLst>
                      <a:ext uri="{0D108BD9-81ED-4DB2-BD59-A6C34878D82A}">
                        <a16:rowId xmlns:a16="http://schemas.microsoft.com/office/drawing/2014/main" val="10000"/>
                      </a:ext>
                    </a:extLst>
                  </a:tr>
                  <a:tr h="676851">
                    <a:tc>
                      <a:txBody>
                        <a:bodyPr/>
                        <a:lstStyle/>
                        <a:p>
                          <a:pPr algn="ctr">
                            <a:lnSpc>
                              <a:spcPct val="100000"/>
                            </a:lnSpc>
                            <a:buFont typeface="Wingdings" pitchFamily="2" charset="2"/>
                            <a:buNone/>
                          </a:pPr>
                          <a:r>
                            <a:rPr lang="en-GB" sz="2100" b="0" kern="1200" dirty="0">
                              <a:solidFill>
                                <a:schemeClr val="dk1"/>
                              </a:solidFill>
                              <a:latin typeface="Arial" pitchFamily="34" charset="0"/>
                              <a:ea typeface="+mn-ea"/>
                              <a:cs typeface="Arial" pitchFamily="34" charset="0"/>
                            </a:rPr>
                            <a:t>F5</a:t>
                          </a:r>
                        </a:p>
                      </a:txBody>
                      <a:tcPr marT="45718" marB="45718" vert="vert">
                        <a:solidFill>
                          <a:srgbClr val="FF66CC"/>
                        </a:solidFill>
                      </a:tcPr>
                    </a:tc>
                    <a:tc>
                      <a:txBody>
                        <a:bodyPr/>
                        <a:lstStyle/>
                        <a:p>
                          <a:pPr marL="288925" indent="-288925" algn="just">
                            <a:lnSpc>
                              <a:spcPct val="150000"/>
                            </a:lnSpc>
                            <a:buFont typeface="Wingdings"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[Solve equations of the form </a:t>
                          </a:r>
                          <a14:m>
                            <m:oMath xmlns:m="http://schemas.openxmlformats.org/officeDocument/2006/math">
                              <m:sSup>
                                <m:sSupPr>
                                  <m:ctrlPr>
                                    <a:rPr lang="en-GB" sz="1400" b="1" i="1" kern="1200" smtClean="0">
                                      <a:solidFill>
                                        <a:schemeClr val="dk1"/>
                                      </a:solidFill>
                                      <a:effectLst/>
                                      <a:latin typeface="Cambria Math" panose="02040503050406030204" pitchFamily="18" charset="0"/>
                                      <a:ea typeface="+mn-ea"/>
                                      <a:cs typeface="Arial" panose="020B0604020202020204" pitchFamily="34" charset="0"/>
                                    </a:rPr>
                                  </m:ctrlPr>
                                </m:sSupPr>
                                <m:e>
                                  <m:r>
                                    <a:rPr lang="en-GB" sz="1400" b="1" i="1" kern="1200" smtClean="0">
                                      <a:solidFill>
                                        <a:schemeClr val="dk1"/>
                                      </a:solidFill>
                                      <a:effectLst/>
                                      <a:latin typeface="Cambria Math"/>
                                      <a:ea typeface="+mn-ea"/>
                                      <a:cs typeface="Arial" panose="020B0604020202020204" pitchFamily="34" charset="0"/>
                                    </a:rPr>
                                    <m:t>𝒂</m:t>
                                  </m:r>
                                </m:e>
                                <m:sup>
                                  <m:r>
                                    <a:rPr lang="en-GB" sz="1400" b="1" i="1" kern="1200" smtClean="0">
                                      <a:solidFill>
                                        <a:schemeClr val="dk1"/>
                                      </a:solidFill>
                                      <a:effectLst/>
                                      <a:latin typeface="Cambria Math"/>
                                      <a:ea typeface="+mn-ea"/>
                                      <a:cs typeface="Arial" panose="020B0604020202020204" pitchFamily="34" charset="0"/>
                                    </a:rPr>
                                    <m:t>𝒙</m:t>
                                  </m:r>
                                </m:sup>
                              </m:sSup>
                              <m:r>
                                <a:rPr lang="en-GB" sz="1400" b="1" i="1" kern="1200" smtClean="0">
                                  <a:solidFill>
                                    <a:schemeClr val="dk1"/>
                                  </a:solidFill>
                                  <a:effectLst/>
                                  <a:latin typeface="Cambria Math"/>
                                  <a:ea typeface="+mn-ea"/>
                                  <a:cs typeface="Arial" panose="020B0604020202020204" pitchFamily="34" charset="0"/>
                                </a:rPr>
                                <m:t>=</m:t>
                              </m:r>
                              <m:r>
                                <a:rPr lang="en-GB" sz="1400" b="1" i="1" kern="1200" smtClean="0">
                                  <a:solidFill>
                                    <a:schemeClr val="dk1"/>
                                  </a:solidFill>
                                  <a:effectLst/>
                                  <a:latin typeface="Cambria Math"/>
                                  <a:ea typeface="+mn-ea"/>
                                  <a:cs typeface="Arial" panose="020B0604020202020204" pitchFamily="34" charset="0"/>
                                </a:rPr>
                                <m:t>𝒃</m:t>
                              </m:r>
                              <m:r>
                                <a:rPr lang="en-GB" sz="1400" b="1" i="1" kern="1200" smtClean="0">
                                  <a:solidFill>
                                    <a:schemeClr val="dk1"/>
                                  </a:solidFill>
                                  <a:effectLst/>
                                  <a:latin typeface="Cambria Math"/>
                                  <a:ea typeface="+mn-ea"/>
                                  <a:cs typeface="Arial" panose="020B0604020202020204" pitchFamily="34" charset="0"/>
                                </a:rPr>
                                <m:t> </m:t>
                              </m:r>
                            </m:oMath>
                          </a14:m>
                          <a:r>
                            <a:rPr lang="en-GB" sz="1400" b="1" kern="1200" dirty="0">
                              <a:solidFill>
                                <a:schemeClr val="dk1"/>
                              </a:solidFill>
                              <a:effectLst/>
                              <a:latin typeface="Arial" panose="020B0604020202020204" pitchFamily="34" charset="0"/>
                              <a:ea typeface="+mn-ea"/>
                              <a:cs typeface="Arial" panose="020B0604020202020204" pitchFamily="34" charset="0"/>
                            </a:rPr>
                            <a:t>]</a:t>
                          </a:r>
                        </a:p>
                      </a:txBody>
                      <a:tcPr marT="45718" marB="45718"/>
                    </a:tc>
                    <a:tc>
                      <a:txBody>
                        <a:bodyPr/>
                        <a:lstStyle/>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100" b="1" kern="1200" dirty="0">
                            <a:solidFill>
                              <a:schemeClr val="dk1"/>
                            </a:solidFill>
                            <a:latin typeface="Arial" pitchFamily="34" charset="0"/>
                            <a:ea typeface="+mn-ea"/>
                            <a:cs typeface="Arial" pitchFamily="34" charset="0"/>
                          </a:endParaRPr>
                        </a:p>
                      </a:txBody>
                      <a:tcPr marT="45721" marB="45721"/>
                    </a:tc>
                    <a:extLst>
                      <a:ext uri="{0D108BD9-81ED-4DB2-BD59-A6C34878D82A}">
                        <a16:rowId xmlns:a16="http://schemas.microsoft.com/office/drawing/2014/main" val="10001"/>
                      </a:ext>
                    </a:extLst>
                  </a:tr>
                  <a:tr h="883315">
                    <a:tc>
                      <a:txBody>
                        <a:bodyPr/>
                        <a:lstStyle/>
                        <a:p>
                          <a:pPr algn="ctr">
                            <a:lnSpc>
                              <a:spcPct val="100000"/>
                            </a:lnSpc>
                            <a:buFont typeface="Wingdings" pitchFamily="2" charset="2"/>
                            <a:buNone/>
                          </a:pPr>
                          <a:r>
                            <a:rPr lang="en-GB" sz="2100" b="0" kern="1200" dirty="0">
                              <a:solidFill>
                                <a:schemeClr val="dk1"/>
                              </a:solidFill>
                              <a:latin typeface="Arial" pitchFamily="34" charset="0"/>
                              <a:ea typeface="+mn-ea"/>
                              <a:cs typeface="Arial" pitchFamily="34" charset="0"/>
                            </a:rPr>
                            <a:t>F6</a:t>
                          </a:r>
                        </a:p>
                      </a:txBody>
                      <a:tcPr marT="45718" marB="45718" vert="vert">
                        <a:solidFill>
                          <a:srgbClr val="FF66CC"/>
                        </a:solidFill>
                      </a:tcPr>
                    </a:tc>
                    <a:tc>
                      <a:txBody>
                        <a:bodyPr/>
                        <a:lstStyle/>
                        <a:p>
                          <a:pPr marL="288925" indent="-288925" algn="just">
                            <a:lnSpc>
                              <a:spcPct val="150000"/>
                            </a:lnSpc>
                            <a:buFont typeface="Wingdings"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[Use logarithmic graphs to estimate parameters in relationships of the form </a:t>
                          </a:r>
                          <a14:m>
                            <m:oMath xmlns:m="http://schemas.openxmlformats.org/officeDocument/2006/math">
                              <m:r>
                                <a:rPr lang="en-GB" sz="1400" b="1" i="1" kern="1200" smtClean="0">
                                  <a:solidFill>
                                    <a:schemeClr val="dk1"/>
                                  </a:solidFill>
                                  <a:effectLst/>
                                  <a:latin typeface="Cambria Math"/>
                                  <a:ea typeface="+mn-ea"/>
                                  <a:cs typeface="Arial" panose="020B0604020202020204" pitchFamily="34" charset="0"/>
                                </a:rPr>
                                <m:t>𝒚</m:t>
                              </m:r>
                              <m:r>
                                <a:rPr lang="en-GB" sz="1400" b="1" i="1" kern="1200" smtClean="0">
                                  <a:solidFill>
                                    <a:schemeClr val="dk1"/>
                                  </a:solidFill>
                                  <a:effectLst/>
                                  <a:latin typeface="Cambria Math"/>
                                  <a:ea typeface="+mn-ea"/>
                                  <a:cs typeface="Arial" panose="020B0604020202020204" pitchFamily="34" charset="0"/>
                                </a:rPr>
                                <m:t>=</m:t>
                              </m:r>
                              <m:r>
                                <a:rPr lang="en-GB" sz="1400" b="1" i="1" kern="1200" smtClean="0">
                                  <a:solidFill>
                                    <a:schemeClr val="dk1"/>
                                  </a:solidFill>
                                  <a:effectLst/>
                                  <a:latin typeface="Cambria Math"/>
                                  <a:ea typeface="+mn-ea"/>
                                  <a:cs typeface="Arial" panose="020B0604020202020204" pitchFamily="34" charset="0"/>
                                </a:rPr>
                                <m:t>𝒂</m:t>
                              </m:r>
                              <m:sSup>
                                <m:sSupPr>
                                  <m:ctrlPr>
                                    <a:rPr lang="en-GB" sz="1400" b="1" i="1" kern="1200" smtClean="0">
                                      <a:solidFill>
                                        <a:schemeClr val="dk1"/>
                                      </a:solidFill>
                                      <a:effectLst/>
                                      <a:latin typeface="Cambria Math" panose="02040503050406030204" pitchFamily="18" charset="0"/>
                                      <a:ea typeface="+mn-ea"/>
                                      <a:cs typeface="Arial" panose="020B0604020202020204" pitchFamily="34" charset="0"/>
                                    </a:rPr>
                                  </m:ctrlPr>
                                </m:sSupPr>
                                <m:e>
                                  <m:r>
                                    <a:rPr lang="en-GB" sz="1400" b="1" i="1" kern="1200" smtClean="0">
                                      <a:solidFill>
                                        <a:schemeClr val="dk1"/>
                                      </a:solidFill>
                                      <a:effectLst/>
                                      <a:latin typeface="Cambria Math"/>
                                      <a:ea typeface="+mn-ea"/>
                                      <a:cs typeface="Arial" panose="020B0604020202020204" pitchFamily="34" charset="0"/>
                                    </a:rPr>
                                    <m:t>𝒙</m:t>
                                  </m:r>
                                </m:e>
                                <m:sup>
                                  <m:r>
                                    <a:rPr lang="en-GB" sz="1400" b="1" i="1" kern="1200" smtClean="0">
                                      <a:solidFill>
                                        <a:schemeClr val="dk1"/>
                                      </a:solidFill>
                                      <a:effectLst/>
                                      <a:latin typeface="Cambria Math"/>
                                      <a:ea typeface="+mn-ea"/>
                                      <a:cs typeface="Arial" panose="020B0604020202020204" pitchFamily="34" charset="0"/>
                                    </a:rPr>
                                    <m:t>𝒏</m:t>
                                  </m:r>
                                </m:sup>
                              </m:sSup>
                            </m:oMath>
                          </a14:m>
                          <a:r>
                            <a:rPr lang="en-GB" sz="1400" b="1" kern="1200" dirty="0">
                              <a:solidFill>
                                <a:schemeClr val="dk1"/>
                              </a:solidFill>
                              <a:effectLst/>
                              <a:latin typeface="Arial" panose="020B0604020202020204" pitchFamily="34" charset="0"/>
                              <a:ea typeface="+mn-ea"/>
                              <a:cs typeface="Arial" panose="020B0604020202020204" pitchFamily="34" charset="0"/>
                            </a:rPr>
                            <a:t> and </a:t>
                          </a:r>
                          <a14:m>
                            <m:oMath xmlns:m="http://schemas.openxmlformats.org/officeDocument/2006/math">
                              <m:r>
                                <a:rPr lang="en-GB" sz="1400" b="1" i="1" kern="1200" smtClean="0">
                                  <a:solidFill>
                                    <a:schemeClr val="dk1"/>
                                  </a:solidFill>
                                  <a:effectLst/>
                                  <a:latin typeface="Cambria Math"/>
                                  <a:ea typeface="+mn-ea"/>
                                  <a:cs typeface="Arial" panose="020B0604020202020204" pitchFamily="34" charset="0"/>
                                </a:rPr>
                                <m:t>𝒚</m:t>
                              </m:r>
                              <m:r>
                                <a:rPr lang="en-GB" sz="1400" b="1" i="1" kern="1200" smtClean="0">
                                  <a:solidFill>
                                    <a:schemeClr val="dk1"/>
                                  </a:solidFill>
                                  <a:effectLst/>
                                  <a:latin typeface="Cambria Math"/>
                                  <a:ea typeface="+mn-ea"/>
                                  <a:cs typeface="Arial" panose="020B0604020202020204" pitchFamily="34" charset="0"/>
                                </a:rPr>
                                <m:t>=</m:t>
                              </m:r>
                              <m:r>
                                <a:rPr lang="en-GB" sz="1400" b="1" i="1" kern="1200" smtClean="0">
                                  <a:solidFill>
                                    <a:schemeClr val="dk1"/>
                                  </a:solidFill>
                                  <a:effectLst/>
                                  <a:latin typeface="Cambria Math"/>
                                  <a:ea typeface="+mn-ea"/>
                                  <a:cs typeface="Arial" panose="020B0604020202020204" pitchFamily="34" charset="0"/>
                                </a:rPr>
                                <m:t>𝒌</m:t>
                              </m:r>
                              <m:sSup>
                                <m:sSupPr>
                                  <m:ctrlPr>
                                    <a:rPr lang="en-GB" sz="1400" b="1" i="1" kern="1200" smtClean="0">
                                      <a:solidFill>
                                        <a:schemeClr val="dk1"/>
                                      </a:solidFill>
                                      <a:effectLst/>
                                      <a:latin typeface="Cambria Math" panose="02040503050406030204" pitchFamily="18" charset="0"/>
                                      <a:ea typeface="+mn-ea"/>
                                      <a:cs typeface="Arial" panose="020B0604020202020204" pitchFamily="34" charset="0"/>
                                    </a:rPr>
                                  </m:ctrlPr>
                                </m:sSupPr>
                                <m:e>
                                  <m:r>
                                    <a:rPr lang="en-GB" sz="1400" b="1" i="1" kern="1200" smtClean="0">
                                      <a:solidFill>
                                        <a:schemeClr val="dk1"/>
                                      </a:solidFill>
                                      <a:effectLst/>
                                      <a:latin typeface="Cambria Math"/>
                                      <a:ea typeface="+mn-ea"/>
                                      <a:cs typeface="Arial" panose="020B0604020202020204" pitchFamily="34" charset="0"/>
                                    </a:rPr>
                                    <m:t>𝒃</m:t>
                                  </m:r>
                                </m:e>
                                <m:sup>
                                  <m:r>
                                    <a:rPr lang="en-GB" sz="1400" b="1" i="1" kern="1200" smtClean="0">
                                      <a:solidFill>
                                        <a:schemeClr val="dk1"/>
                                      </a:solidFill>
                                      <a:effectLst/>
                                      <a:latin typeface="Cambria Math"/>
                                      <a:ea typeface="+mn-ea"/>
                                      <a:cs typeface="Arial" panose="020B0604020202020204" pitchFamily="34" charset="0"/>
                                    </a:rPr>
                                    <m:t>𝒙</m:t>
                                  </m:r>
                                </m:sup>
                              </m:sSup>
                            </m:oMath>
                          </a14:m>
                          <a:r>
                            <a:rPr lang="en-GB" sz="1400" b="1" kern="1200" dirty="0">
                              <a:solidFill>
                                <a:schemeClr val="dk1"/>
                              </a:solidFill>
                              <a:effectLst/>
                              <a:latin typeface="Arial" panose="020B0604020202020204" pitchFamily="34" charset="0"/>
                              <a:ea typeface="+mn-ea"/>
                              <a:cs typeface="Arial" panose="020B0604020202020204" pitchFamily="34" charset="0"/>
                            </a:rPr>
                            <a:t>, given data for </a:t>
                          </a:r>
                          <a14:m>
                            <m:oMath xmlns:m="http://schemas.openxmlformats.org/officeDocument/2006/math">
                              <m:r>
                                <a:rPr lang="en-GB" sz="1400" b="1" i="1" kern="1200" dirty="0" smtClean="0">
                                  <a:solidFill>
                                    <a:schemeClr val="dk1"/>
                                  </a:solidFill>
                                  <a:effectLst/>
                                  <a:latin typeface="Cambria Math"/>
                                  <a:ea typeface="+mn-ea"/>
                                  <a:cs typeface="Arial" panose="020B0604020202020204" pitchFamily="34" charset="0"/>
                                </a:rPr>
                                <m:t>𝒙</m:t>
                              </m:r>
                            </m:oMath>
                          </a14:m>
                          <a:r>
                            <a:rPr lang="en-GB" sz="1400" b="1" kern="1200" dirty="0">
                              <a:solidFill>
                                <a:schemeClr val="dk1"/>
                              </a:solidFill>
                              <a:effectLst/>
                              <a:latin typeface="Arial" panose="020B0604020202020204" pitchFamily="34" charset="0"/>
                              <a:ea typeface="+mn-ea"/>
                              <a:cs typeface="Arial" panose="020B0604020202020204" pitchFamily="34" charset="0"/>
                            </a:rPr>
                            <a:t>and </a:t>
                          </a:r>
                          <a14:m>
                            <m:oMath xmlns:m="http://schemas.openxmlformats.org/officeDocument/2006/math">
                              <m:r>
                                <a:rPr lang="en-GB" sz="1400" b="1" i="1" kern="1200" dirty="0" smtClean="0">
                                  <a:solidFill>
                                    <a:schemeClr val="dk1"/>
                                  </a:solidFill>
                                  <a:effectLst/>
                                  <a:latin typeface="Cambria Math"/>
                                  <a:ea typeface="+mn-ea"/>
                                  <a:cs typeface="Arial" panose="020B0604020202020204" pitchFamily="34" charset="0"/>
                                </a:rPr>
                                <m:t>𝒚</m:t>
                              </m:r>
                            </m:oMath>
                          </a14:m>
                          <a:r>
                            <a:rPr lang="en-GB" sz="1400" b="1" kern="1200" dirty="0">
                              <a:solidFill>
                                <a:schemeClr val="dk1"/>
                              </a:solidFill>
                              <a:effectLst/>
                              <a:latin typeface="Arial" panose="020B0604020202020204" pitchFamily="34" charset="0"/>
                              <a:ea typeface="+mn-ea"/>
                              <a:cs typeface="Arial" panose="020B0604020202020204" pitchFamily="34" charset="0"/>
                            </a:rPr>
                            <a:t> ]</a:t>
                          </a:r>
                          <a:endParaRPr lang="en-GB" sz="1400" dirty="0">
                            <a:latin typeface="Arial" panose="020B0604020202020204" pitchFamily="34" charset="0"/>
                            <a:cs typeface="Arial" panose="020B0604020202020204" pitchFamily="34" charset="0"/>
                          </a:endParaRPr>
                        </a:p>
                      </a:txBody>
                      <a:tcPr marT="45718" marB="45718"/>
                    </a:tc>
                    <a:tc>
                      <a:txBody>
                        <a:bodyPr/>
                        <a:lstStyle/>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100" b="1" kern="1200" dirty="0">
                            <a:solidFill>
                              <a:schemeClr val="dk1"/>
                            </a:solidFill>
                            <a:latin typeface="Arial" pitchFamily="34" charset="0"/>
                            <a:ea typeface="+mn-ea"/>
                            <a:cs typeface="Arial" pitchFamily="34" charset="0"/>
                          </a:endParaRPr>
                        </a:p>
                      </a:txBody>
                      <a:tcPr marT="45721" marB="45721"/>
                    </a:tc>
                    <a:extLst>
                      <a:ext uri="{0D108BD9-81ED-4DB2-BD59-A6C34878D82A}">
                        <a16:rowId xmlns:a16="http://schemas.microsoft.com/office/drawing/2014/main" val="10002"/>
                      </a:ext>
                    </a:extLst>
                  </a:tr>
                  <a:tr h="1512168">
                    <a:tc>
                      <a:txBody>
                        <a:bodyPr/>
                        <a:lstStyle/>
                        <a:p>
                          <a:pPr algn="ctr">
                            <a:lnSpc>
                              <a:spcPct val="100000"/>
                            </a:lnSpc>
                            <a:buFont typeface="Wingdings" pitchFamily="2" charset="2"/>
                            <a:buNone/>
                          </a:pPr>
                          <a:r>
                            <a:rPr lang="en-GB" sz="2100" b="0" kern="1200" dirty="0">
                              <a:solidFill>
                                <a:schemeClr val="dk1"/>
                              </a:solidFill>
                              <a:latin typeface="Arial" pitchFamily="34" charset="0"/>
                              <a:ea typeface="+mn-ea"/>
                              <a:cs typeface="Arial" pitchFamily="34" charset="0"/>
                            </a:rPr>
                            <a:t>F7</a:t>
                          </a:r>
                        </a:p>
                      </a:txBody>
                      <a:tcPr marT="45718" marB="45718" vert="vert">
                        <a:solidFill>
                          <a:srgbClr val="FF66CC"/>
                        </a:solidFill>
                      </a:tcPr>
                    </a:tc>
                    <a:tc>
                      <a:txBody>
                        <a:bodyPr/>
                        <a:lstStyle/>
                        <a:p>
                          <a:pPr marL="287338" indent="-287338" algn="just">
                            <a:lnSpc>
                              <a:spcPct val="150000"/>
                            </a:lnSpc>
                            <a:buFont typeface="Wingdings"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[Understand and use exponential growth and decay; use in modelling (examples may include the use of ein continuous compound interest, radioactive decay, drug concentration decay, exponential growth as a model for population growth); consideration of limitations and refinements of exponential models]</a:t>
                          </a:r>
                          <a:endParaRPr lang="en-GB" sz="1400" dirty="0">
                            <a:latin typeface="Arial" panose="020B0604020202020204" pitchFamily="34" charset="0"/>
                            <a:cs typeface="Arial" panose="020B0604020202020204" pitchFamily="34" charset="0"/>
                          </a:endParaRPr>
                        </a:p>
                      </a:txBody>
                      <a:tcPr marT="45718" marB="45718"/>
                    </a:tc>
                    <a:tc>
                      <a:txBody>
                        <a:bodyPr/>
                        <a:lstStyle/>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100" b="1" kern="1200" dirty="0">
                            <a:solidFill>
                              <a:schemeClr val="dk1"/>
                            </a:solidFill>
                            <a:latin typeface="Arial" pitchFamily="34" charset="0"/>
                            <a:ea typeface="+mn-ea"/>
                            <a:cs typeface="Arial" pitchFamily="34" charset="0"/>
                          </a:endParaRPr>
                        </a:p>
                      </a:txBody>
                      <a:tcPr marT="45721" marB="45721"/>
                    </a:tc>
                    <a:extLst>
                      <a:ext uri="{0D108BD9-81ED-4DB2-BD59-A6C34878D82A}">
                        <a16:rowId xmlns:a16="http://schemas.microsoft.com/office/drawing/2014/main" val="10003"/>
                      </a:ext>
                    </a:extLst>
                  </a:tr>
                </a:tbl>
              </a:graphicData>
            </a:graphic>
          </p:graphicFrame>
        </mc:Choice>
        <mc:Fallback xmlns="">
          <p:graphicFrame>
            <p:nvGraphicFramePr>
              <p:cNvPr id="3" name="Table 2"/>
              <p:cNvGraphicFramePr>
                <a:graphicFrameLocks noGrp="1"/>
              </p:cNvGraphicFramePr>
              <p:nvPr>
                <p:extLst>
                  <p:ext uri="{D42A27DB-BD31-4B8C-83A1-F6EECF244321}">
                    <p14:modId xmlns:a14="http://schemas.microsoft.com/office/drawing/2010/main" xmlns="" xmlns:p14="http://schemas.microsoft.com/office/powerpoint/2010/main" val="838448842"/>
                  </p:ext>
                </p:extLst>
              </p:nvPr>
            </p:nvGraphicFramePr>
            <p:xfrm>
              <a:off x="450850" y="1332359"/>
              <a:ext cx="9720386" cy="4204579"/>
            </p:xfrm>
            <a:graphic>
              <a:graphicData uri="http://schemas.openxmlformats.org/drawingml/2006/table">
                <a:tbl>
                  <a:tblPr firstRow="1" bandRow="1">
                    <a:tableStyleId>{073A0DAA-6AF3-43AB-8588-CEC1D06C72B9}</a:tableStyleId>
                  </a:tblPr>
                  <a:tblGrid>
                    <a:gridCol w="432000"/>
                    <a:gridCol w="5357722"/>
                    <a:gridCol w="3930664"/>
                  </a:tblGrid>
                  <a:tr h="504056">
                    <a:tc>
                      <a:txBody>
                        <a:bodyPr/>
                        <a:lstStyle/>
                        <a:p>
                          <a:pPr>
                            <a:lnSpc>
                              <a:spcPct val="150000"/>
                            </a:lnSpc>
                            <a:buFont typeface="Wingdings" pitchFamily="2" charset="2"/>
                            <a:buNone/>
                          </a:pPr>
                          <a:endParaRPr lang="en-GB" sz="1600" dirty="0">
                            <a:effectLst>
                              <a:outerShdw blurRad="38100" dist="38100" dir="2700000" algn="tl">
                                <a:srgbClr val="000000">
                                  <a:alpha val="43137"/>
                                </a:srgbClr>
                              </a:outerShdw>
                            </a:effectLst>
                            <a:latin typeface="+mn-lt"/>
                            <a:cs typeface="Arial" pitchFamily="34" charset="0"/>
                          </a:endParaRPr>
                        </a:p>
                      </a:txBody>
                      <a:tcPr marT="45718" marB="45718" anchor="ctr"/>
                    </a:tc>
                    <a:tc>
                      <a:txBody>
                        <a:bodyPr/>
                        <a:lstStyle/>
                        <a:p>
                          <a:pPr>
                            <a:lnSpc>
                              <a:spcPct val="100000"/>
                            </a:lnSpc>
                            <a:buFont typeface="Wingdings" pitchFamily="2" charset="2"/>
                            <a:buNone/>
                          </a:pPr>
                          <a:r>
                            <a:rPr lang="en-GB" sz="1600" dirty="0" smtClean="0">
                              <a:effectLst>
                                <a:outerShdw blurRad="38100" dist="38100" dir="2700000" algn="tl">
                                  <a:srgbClr val="000000">
                                    <a:alpha val="43137"/>
                                  </a:srgbClr>
                                </a:outerShdw>
                              </a:effectLst>
                            </a:rPr>
                            <a:t>Specification</a:t>
                          </a:r>
                          <a:r>
                            <a:rPr lang="en-GB" sz="1600" baseline="0" dirty="0" smtClean="0">
                              <a:effectLst>
                                <a:outerShdw blurRad="38100" dist="38100" dir="2700000" algn="tl">
                                  <a:srgbClr val="000000">
                                    <a:alpha val="43137"/>
                                  </a:srgbClr>
                                </a:outerShdw>
                              </a:effectLst>
                            </a:rPr>
                            <a:t> content</a:t>
                          </a:r>
                          <a:r>
                            <a:rPr lang="en-GB" sz="1600" dirty="0" smtClean="0">
                              <a:effectLst>
                                <a:outerShdw blurRad="38100" dist="38100" dir="2700000" algn="tl">
                                  <a:srgbClr val="000000">
                                    <a:alpha val="43137"/>
                                  </a:srgbClr>
                                </a:outerShdw>
                              </a:effectLst>
                              <a:latin typeface="+mn-lt"/>
                              <a:cs typeface="Arial" pitchFamily="34" charset="0"/>
                            </a:rPr>
                            <a:t>:</a:t>
                          </a:r>
                          <a:endParaRPr lang="en-GB" sz="1600" dirty="0">
                            <a:effectLst>
                              <a:outerShdw blurRad="38100" dist="38100" dir="2700000" algn="tl">
                                <a:srgbClr val="000000">
                                  <a:alpha val="43137"/>
                                </a:srgbClr>
                              </a:outerShdw>
                            </a:effectLst>
                            <a:latin typeface="+mn-lt"/>
                            <a:cs typeface="Arial" pitchFamily="34" charset="0"/>
                          </a:endParaRPr>
                        </a:p>
                      </a:txBody>
                      <a:tcPr marT="45718" marB="45718" anchor="ctr"/>
                    </a:tc>
                    <a:tc>
                      <a:txBody>
                        <a:bodyPr/>
                        <a:lstStyle/>
                        <a:p>
                          <a:r>
                            <a:rPr lang="en-GB" sz="1600" dirty="0" smtClean="0">
                              <a:effectLst>
                                <a:outerShdw blurRad="38100" dist="38100" dir="2700000" algn="tl">
                                  <a:srgbClr val="000000">
                                    <a:alpha val="43137"/>
                                  </a:srgbClr>
                                </a:outerShdw>
                              </a:effectLst>
                            </a:rPr>
                            <a:t>Specification</a:t>
                          </a:r>
                          <a:r>
                            <a:rPr lang="en-GB" sz="1600" baseline="0" dirty="0" smtClean="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718" marB="45718" anchor="ctr"/>
                    </a:tc>
                  </a:tr>
                  <a:tr h="676851">
                    <a:tc>
                      <a:txBody>
                        <a:bodyPr/>
                        <a:lstStyle/>
                        <a:p>
                          <a:pPr algn="ctr">
                            <a:lnSpc>
                              <a:spcPct val="100000"/>
                            </a:lnSpc>
                            <a:buFont typeface="Wingdings" pitchFamily="2" charset="2"/>
                            <a:buNone/>
                          </a:pPr>
                          <a:r>
                            <a:rPr lang="en-GB" sz="2100" b="0" kern="1200" dirty="0" smtClean="0">
                              <a:solidFill>
                                <a:schemeClr val="dk1"/>
                              </a:solidFill>
                              <a:latin typeface="Arial" pitchFamily="34" charset="0"/>
                              <a:ea typeface="+mn-ea"/>
                              <a:cs typeface="Arial" pitchFamily="34" charset="0"/>
                            </a:rPr>
                            <a:t>F5</a:t>
                          </a:r>
                        </a:p>
                      </a:txBody>
                      <a:tcPr marT="45718" marB="45718" vert="vert">
                        <a:solidFill>
                          <a:srgbClr val="FF66CC"/>
                        </a:solidFill>
                      </a:tcPr>
                    </a:tc>
                    <a:tc>
                      <a:txBody>
                        <a:bodyPr/>
                        <a:lstStyle/>
                        <a:p>
                          <a:endParaRPr lang="en-US"/>
                        </a:p>
                      </a:txBody>
                      <a:tcPr marT="45718" marB="45718">
                        <a:blipFill rotWithShape="1">
                          <a:blip r:embed="rId2"/>
                          <a:stretch>
                            <a:fillRect l="-10808" t="-75676" r="-73379" b="-449550"/>
                          </a:stretch>
                        </a:blipFill>
                      </a:tcPr>
                    </a:tc>
                    <a:tc>
                      <a:txBody>
                        <a:bodyPr/>
                        <a:lstStyle/>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100" b="1" kern="1200" dirty="0" smtClean="0">
                            <a:solidFill>
                              <a:schemeClr val="dk1"/>
                            </a:solidFill>
                            <a:latin typeface="Arial" pitchFamily="34" charset="0"/>
                            <a:ea typeface="+mn-ea"/>
                            <a:cs typeface="Arial" pitchFamily="34" charset="0"/>
                          </a:endParaRPr>
                        </a:p>
                      </a:txBody>
                      <a:tcPr marT="45721" marB="45721"/>
                    </a:tc>
                  </a:tr>
                  <a:tr h="1011996">
                    <a:tc>
                      <a:txBody>
                        <a:bodyPr/>
                        <a:lstStyle/>
                        <a:p>
                          <a:pPr algn="ctr">
                            <a:lnSpc>
                              <a:spcPct val="100000"/>
                            </a:lnSpc>
                            <a:buFont typeface="Wingdings" pitchFamily="2" charset="2"/>
                            <a:buNone/>
                          </a:pPr>
                          <a:r>
                            <a:rPr lang="en-GB" sz="2100" b="0" kern="1200" dirty="0" smtClean="0">
                              <a:solidFill>
                                <a:schemeClr val="dk1"/>
                              </a:solidFill>
                              <a:latin typeface="Arial" pitchFamily="34" charset="0"/>
                              <a:ea typeface="+mn-ea"/>
                              <a:cs typeface="Arial" pitchFamily="34" charset="0"/>
                            </a:rPr>
                            <a:t>F6</a:t>
                          </a:r>
                        </a:p>
                      </a:txBody>
                      <a:tcPr marT="45718" marB="45718" vert="vert">
                        <a:solidFill>
                          <a:srgbClr val="FF66CC"/>
                        </a:solidFill>
                      </a:tcPr>
                    </a:tc>
                    <a:tc>
                      <a:txBody>
                        <a:bodyPr/>
                        <a:lstStyle/>
                        <a:p>
                          <a:endParaRPr lang="en-US"/>
                        </a:p>
                      </a:txBody>
                      <a:tcPr marT="45718" marB="45718">
                        <a:blipFill rotWithShape="1">
                          <a:blip r:embed="rId2"/>
                          <a:stretch>
                            <a:fillRect l="-10808" t="-117470" r="-73379" b="-200602"/>
                          </a:stretch>
                        </a:blipFill>
                      </a:tcPr>
                    </a:tc>
                    <a:tc>
                      <a:txBody>
                        <a:bodyPr/>
                        <a:lstStyle/>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100" b="1" kern="1200" dirty="0" smtClean="0">
                            <a:solidFill>
                              <a:schemeClr val="dk1"/>
                            </a:solidFill>
                            <a:latin typeface="Arial" pitchFamily="34" charset="0"/>
                            <a:ea typeface="+mn-ea"/>
                            <a:cs typeface="Arial" pitchFamily="34" charset="0"/>
                          </a:endParaRPr>
                        </a:p>
                      </a:txBody>
                      <a:tcPr marT="45721" marB="45721"/>
                    </a:tc>
                  </a:tr>
                  <a:tr h="1972116">
                    <a:tc>
                      <a:txBody>
                        <a:bodyPr/>
                        <a:lstStyle/>
                        <a:p>
                          <a:pPr algn="ctr">
                            <a:lnSpc>
                              <a:spcPct val="100000"/>
                            </a:lnSpc>
                            <a:buFont typeface="Wingdings" pitchFamily="2" charset="2"/>
                            <a:buNone/>
                          </a:pPr>
                          <a:r>
                            <a:rPr lang="en-GB" sz="2100" b="0" kern="1200" dirty="0" smtClean="0">
                              <a:solidFill>
                                <a:schemeClr val="dk1"/>
                              </a:solidFill>
                              <a:latin typeface="Arial" pitchFamily="34" charset="0"/>
                              <a:ea typeface="+mn-ea"/>
                              <a:cs typeface="Arial" pitchFamily="34" charset="0"/>
                            </a:rPr>
                            <a:t>F7</a:t>
                          </a:r>
                        </a:p>
                      </a:txBody>
                      <a:tcPr marT="45718" marB="45718" vert="vert">
                        <a:solidFill>
                          <a:srgbClr val="FF66CC"/>
                        </a:solidFill>
                      </a:tcPr>
                    </a:tc>
                    <a:tc>
                      <a:txBody>
                        <a:bodyPr/>
                        <a:lstStyle/>
                        <a:p>
                          <a:pPr marL="287338" indent="-287338" algn="just">
                            <a:lnSpc>
                              <a:spcPct val="150000"/>
                            </a:lnSpc>
                            <a:buFont typeface="Wingdings" pitchFamily="2" charset="2"/>
                            <a:buChar char="Ø"/>
                          </a:pPr>
                          <a:r>
                            <a:rPr lang="en-GB" sz="1400" b="1" kern="1200" dirty="0" smtClean="0">
                              <a:solidFill>
                                <a:schemeClr val="dk1"/>
                              </a:solidFill>
                              <a:effectLst/>
                              <a:latin typeface="Arial" panose="020B0604020202020204" pitchFamily="34" charset="0"/>
                              <a:ea typeface="+mn-ea"/>
                              <a:cs typeface="Arial" panose="020B0604020202020204" pitchFamily="34" charset="0"/>
                            </a:rPr>
                            <a:t>[Understand and use exponential growth and decay; use in modelling (examples may include the use of ein continuous compound interest, radioactive decay, drug concentration decay, exponential growth as a model for population growth); consideration of limitations and refinements of exponential models]</a:t>
                          </a:r>
                          <a:endParaRPr lang="en-GB" sz="1400" dirty="0">
                            <a:latin typeface="Arial" panose="020B0604020202020204" pitchFamily="34" charset="0"/>
                            <a:cs typeface="Arial" panose="020B0604020202020204" pitchFamily="34" charset="0"/>
                          </a:endParaRPr>
                        </a:p>
                      </a:txBody>
                      <a:tcPr marT="45718" marB="45718"/>
                    </a:tc>
                    <a:tc>
                      <a:txBody>
                        <a:bodyPr/>
                        <a:lstStyle/>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100" b="1" kern="1200" dirty="0" smtClean="0">
                            <a:solidFill>
                              <a:schemeClr val="dk1"/>
                            </a:solidFill>
                            <a:latin typeface="Arial" pitchFamily="34" charset="0"/>
                            <a:ea typeface="+mn-ea"/>
                            <a:cs typeface="Arial" pitchFamily="34" charset="0"/>
                          </a:endParaRPr>
                        </a:p>
                      </a:txBody>
                      <a:tcPr marT="45721" marB="45721"/>
                    </a:tc>
                  </a:tr>
                </a:tbl>
              </a:graphicData>
            </a:graphic>
          </p:graphicFrame>
        </mc:Fallback>
      </mc:AlternateContent>
      <p:sp>
        <p:nvSpPr>
          <p:cNvPr id="37890" name="TextBox 3"/>
          <p:cNvSpPr txBox="1">
            <a:spLocks noChangeArrowheads="1"/>
          </p:cNvSpPr>
          <p:nvPr/>
        </p:nvSpPr>
        <p:spPr bwMode="auto">
          <a:xfrm>
            <a:off x="446088" y="615950"/>
            <a:ext cx="5668962" cy="368300"/>
          </a:xfrm>
          <a:prstGeom prst="rect">
            <a:avLst/>
          </a:prstGeom>
          <a:noFill/>
          <a:ln w="9525">
            <a:noFill/>
            <a:miter lim="800000"/>
            <a:headEnd/>
            <a:tailEnd/>
          </a:ln>
        </p:spPr>
        <p:txBody>
          <a:bodyPr>
            <a:spAutoFit/>
          </a:bodyPr>
          <a:lstStyle/>
          <a:p>
            <a:r>
              <a:rPr lang="en-GB" sz="1800" b="1" dirty="0">
                <a:latin typeface="Verdana" pitchFamily="34" charset="0"/>
              </a:rPr>
              <a:t>Exponentials &amp; Logarithms (slides 3 of 3)</a:t>
            </a:r>
          </a:p>
        </p:txBody>
      </p:sp>
      <p:sp>
        <p:nvSpPr>
          <p:cNvPr id="21" name="Right Arrow 20">
            <a:hlinkClick r:id="" action="ppaction://hlinkshowjump?jump=nextslide"/>
          </p:cNvPr>
          <p:cNvSpPr/>
          <p:nvPr/>
        </p:nvSpPr>
        <p:spPr>
          <a:xfrm>
            <a:off x="8132763" y="6853238"/>
            <a:ext cx="1285875" cy="708025"/>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aphicFrame>
        <p:nvGraphicFramePr>
          <p:cNvPr id="8" name="Diagram 7"/>
          <p:cNvGraphicFramePr/>
          <p:nvPr/>
        </p:nvGraphicFramePr>
        <p:xfrm>
          <a:off x="6426820" y="6804967"/>
          <a:ext cx="1381046" cy="756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17536022"/>
              </p:ext>
            </p:extLst>
          </p:nvPr>
        </p:nvGraphicFramePr>
        <p:xfrm>
          <a:off x="488949" y="1332359"/>
          <a:ext cx="9649072" cy="4684004"/>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256632">
                  <a:extLst>
                    <a:ext uri="{9D8B030D-6E8A-4147-A177-3AD203B41FA5}">
                      <a16:colId xmlns:a16="http://schemas.microsoft.com/office/drawing/2014/main" val="20001"/>
                    </a:ext>
                  </a:extLst>
                </a:gridCol>
                <a:gridCol w="3960440">
                  <a:extLst>
                    <a:ext uri="{9D8B030D-6E8A-4147-A177-3AD203B41FA5}">
                      <a16:colId xmlns:a16="http://schemas.microsoft.com/office/drawing/2014/main" val="20002"/>
                    </a:ext>
                  </a:extLst>
                </a:gridCol>
              </a:tblGrid>
              <a:tr h="432048">
                <a:tc>
                  <a:txBody>
                    <a:bodyPr/>
                    <a:lstStyle/>
                    <a:p>
                      <a:endParaRPr lang="en-GB" sz="1600" dirty="0">
                        <a:effectLst>
                          <a:outerShdw blurRad="38100" dist="38100" dir="2700000" algn="tl">
                            <a:srgbClr val="000000">
                              <a:alpha val="43137"/>
                            </a:srgbClr>
                          </a:outerShdw>
                        </a:effectLst>
                        <a:latin typeface="Verdana" pitchFamily="34" charset="0"/>
                      </a:endParaRPr>
                    </a:p>
                  </a:txBody>
                  <a:tcPr marT="45735" marB="45735"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content</a:t>
                      </a:r>
                      <a:r>
                        <a:rPr lang="en-GB" sz="1600" dirty="0">
                          <a:effectLst>
                            <a:outerShdw blurRad="38100" dist="38100" dir="2700000" algn="tl">
                              <a:srgbClr val="000000">
                                <a:alpha val="43137"/>
                              </a:srgbClr>
                            </a:outerShdw>
                          </a:effectLst>
                        </a:rPr>
                        <a:t>:</a:t>
                      </a:r>
                      <a:endParaRPr lang="en-GB" sz="1600" dirty="0">
                        <a:effectLst>
                          <a:outerShdw blurRad="38100" dist="38100" dir="2700000" algn="tl">
                            <a:srgbClr val="000000">
                              <a:alpha val="43137"/>
                            </a:srgbClr>
                          </a:outerShdw>
                        </a:effectLst>
                        <a:latin typeface="Verdana" pitchFamily="34" charset="0"/>
                      </a:endParaRPr>
                    </a:p>
                  </a:txBody>
                  <a:tcPr marT="45735" marB="45735"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735" marB="45735" anchor="ctr"/>
                </a:tc>
                <a:extLst>
                  <a:ext uri="{0D108BD9-81ED-4DB2-BD59-A6C34878D82A}">
                    <a16:rowId xmlns:a16="http://schemas.microsoft.com/office/drawing/2014/main" val="10000"/>
                  </a:ext>
                </a:extLst>
              </a:tr>
              <a:tr h="796650">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K1</a:t>
                      </a:r>
                    </a:p>
                    <a:p>
                      <a:pPr algn="ctr">
                        <a:lnSpc>
                          <a:spcPct val="100000"/>
                        </a:lnSpc>
                        <a:buFont typeface="Wingdings" pitchFamily="2" charset="2"/>
                        <a:buNone/>
                      </a:pPr>
                      <a:endParaRPr lang="en-GB" sz="2100" b="0" kern="1200" dirty="0">
                        <a:solidFill>
                          <a:schemeClr val="dk1"/>
                        </a:solidFill>
                        <a:latin typeface="Arial" pitchFamily="34" charset="0"/>
                        <a:ea typeface="+mn-ea"/>
                        <a:cs typeface="Arial" pitchFamily="34" charset="0"/>
                      </a:endParaRPr>
                    </a:p>
                  </a:txBody>
                  <a:tcPr marT="45674" marB="45674" vert="vert">
                    <a:solidFill>
                      <a:srgbClr val="993300"/>
                    </a:solidFill>
                  </a:tcPr>
                </a:tc>
                <a:tc>
                  <a:txBody>
                    <a:bodyPr/>
                    <a:lstStyle/>
                    <a:p>
                      <a:pPr marL="288925" indent="-288925" algn="just" eaLnBrk="0" hangingPunct="0">
                        <a:lnSpc>
                          <a:spcPct val="150000"/>
                        </a:lnSpc>
                        <a:buFont typeface="Wingdings" panose="05000000000000000000"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[Understand and use the terms ‘population’ and ‘sample’]</a:t>
                      </a:r>
                      <a:endParaRPr lang="en-GB" sz="1400" kern="1200" dirty="0">
                        <a:solidFill>
                          <a:schemeClr val="dk1"/>
                        </a:solidFill>
                        <a:effectLst/>
                        <a:latin typeface="Arial" panose="020B0604020202020204" pitchFamily="34" charset="0"/>
                        <a:ea typeface="+mn-ea"/>
                        <a:cs typeface="Arial" panose="020B0604020202020204" pitchFamily="34" charset="0"/>
                      </a:endParaRPr>
                    </a:p>
                    <a:p>
                      <a:pPr marL="288925" indent="-288925" algn="just" eaLnBrk="0" hangingPunct="0">
                        <a:lnSpc>
                          <a:spcPct val="100000"/>
                        </a:lnSpc>
                        <a:buFont typeface="Wingdings" panose="05000000000000000000" pitchFamily="2" charset="2"/>
                        <a:buNone/>
                      </a:pPr>
                      <a:endParaRPr lang="en-GB" sz="1400" kern="1200" dirty="0">
                        <a:solidFill>
                          <a:schemeClr val="dk1"/>
                        </a:solidFill>
                        <a:effectLst/>
                        <a:latin typeface="Arial" panose="020B0604020202020204" pitchFamily="34" charset="0"/>
                        <a:ea typeface="+mn-ea"/>
                        <a:cs typeface="Arial" panose="020B0604020202020204" pitchFamily="34" charset="0"/>
                      </a:endParaRPr>
                    </a:p>
                    <a:p>
                      <a:pPr marL="288925" indent="-288925" algn="just" eaLnBrk="0" hangingPunct="0">
                        <a:lnSpc>
                          <a:spcPct val="150000"/>
                        </a:lnSpc>
                        <a:buFont typeface="Wingdings" panose="05000000000000000000"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[Use samples to make informal inferences about the population]</a:t>
                      </a:r>
                      <a:endParaRPr lang="en-GB" sz="1400" kern="1200" dirty="0">
                        <a:solidFill>
                          <a:schemeClr val="dk1"/>
                        </a:solidFill>
                        <a:effectLst/>
                        <a:latin typeface="Arial" panose="020B0604020202020204" pitchFamily="34" charset="0"/>
                        <a:ea typeface="+mn-ea"/>
                        <a:cs typeface="Arial" panose="020B0604020202020204" pitchFamily="34" charset="0"/>
                      </a:endParaRPr>
                    </a:p>
                    <a:p>
                      <a:pPr marL="0" indent="0" algn="just" eaLnBrk="0" hangingPunct="0">
                        <a:lnSpc>
                          <a:spcPct val="100000"/>
                        </a:lnSpc>
                        <a:buFont typeface="Wingdings" panose="05000000000000000000" pitchFamily="2" charset="2"/>
                        <a:buNone/>
                      </a:pPr>
                      <a:endParaRPr lang="en-GB" sz="1400" kern="1200" dirty="0">
                        <a:solidFill>
                          <a:schemeClr val="dk1"/>
                        </a:solidFill>
                        <a:effectLst/>
                        <a:latin typeface="Arial" panose="020B0604020202020204" pitchFamily="34" charset="0"/>
                        <a:ea typeface="+mn-ea"/>
                        <a:cs typeface="Arial" panose="020B0604020202020204" pitchFamily="34" charset="0"/>
                      </a:endParaRPr>
                    </a:p>
                    <a:p>
                      <a:pPr marL="288925" indent="-288925" algn="just" eaLnBrk="0" hangingPunct="0">
                        <a:lnSpc>
                          <a:spcPct val="150000"/>
                        </a:lnSpc>
                        <a:buFont typeface="Wingdings" panose="05000000000000000000"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[Understand and use sampling techniques, including simple random sampling and opportunity sampling]</a:t>
                      </a:r>
                      <a:endParaRPr lang="en-GB" sz="1400" kern="1200" dirty="0">
                        <a:solidFill>
                          <a:schemeClr val="dk1"/>
                        </a:solidFill>
                        <a:effectLst/>
                        <a:latin typeface="Arial" panose="020B0604020202020204" pitchFamily="34" charset="0"/>
                        <a:ea typeface="+mn-ea"/>
                        <a:cs typeface="Arial" panose="020B0604020202020204" pitchFamily="34" charset="0"/>
                      </a:endParaRPr>
                    </a:p>
                    <a:p>
                      <a:pPr marL="0" indent="0" algn="just" eaLnBrk="0" hangingPunct="0">
                        <a:lnSpc>
                          <a:spcPct val="100000"/>
                        </a:lnSpc>
                        <a:buFont typeface="Wingdings" panose="05000000000000000000" pitchFamily="2" charset="2"/>
                        <a:buNone/>
                      </a:pPr>
                      <a:endParaRPr lang="en-GB" sz="1400" kern="1200" dirty="0">
                        <a:solidFill>
                          <a:schemeClr val="dk1"/>
                        </a:solidFill>
                        <a:effectLst/>
                        <a:latin typeface="Arial" panose="020B0604020202020204" pitchFamily="34" charset="0"/>
                        <a:ea typeface="+mn-ea"/>
                        <a:cs typeface="Arial" panose="020B0604020202020204" pitchFamily="34" charset="0"/>
                      </a:endParaRPr>
                    </a:p>
                    <a:p>
                      <a:pPr marL="288925" indent="-288925" algn="just">
                        <a:lnSpc>
                          <a:spcPct val="150000"/>
                        </a:lnSpc>
                        <a:buFont typeface="Wingdings" panose="05000000000000000000"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[Select or critique sampling techniques in the context of solving a statistical problem, including understanding that different samples can lead to different conclusions about the population]</a:t>
                      </a:r>
                    </a:p>
                    <a:p>
                      <a:pPr marL="0" indent="0" algn="just">
                        <a:lnSpc>
                          <a:spcPct val="150000"/>
                        </a:lnSpc>
                        <a:buFont typeface="Wingdings" panose="05000000000000000000" pitchFamily="2" charset="2"/>
                        <a:buNone/>
                      </a:pPr>
                      <a:endParaRPr lang="en-GB" sz="1400" dirty="0">
                        <a:latin typeface="Arial" panose="020B0604020202020204" pitchFamily="34" charset="0"/>
                        <a:cs typeface="Arial" panose="020B0604020202020204" pitchFamily="34" charset="0"/>
                      </a:endParaRPr>
                    </a:p>
                  </a:txBody>
                  <a:tcPr marT="45718" marB="45718"/>
                </a:tc>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itchFamily="2" charset="2"/>
                        <a:buChar char="Ø"/>
                        <a:tabLst/>
                        <a:defRPr/>
                      </a:pPr>
                      <a:r>
                        <a:rPr lang="en-GB" sz="1400" b="0" kern="1200" baseline="0" dirty="0">
                          <a:solidFill>
                            <a:schemeClr val="dk1"/>
                          </a:solidFill>
                          <a:latin typeface="Arial" panose="020B0604020202020204" pitchFamily="34" charset="0"/>
                          <a:ea typeface="+mn-ea"/>
                          <a:cs typeface="Arial" panose="020B0604020202020204" pitchFamily="34" charset="0"/>
                          <a:hlinkClick r:id="rId2" action="ppaction://hlinksldjump"/>
                        </a:rPr>
                        <a:t>See slide 2</a:t>
                      </a:r>
                      <a:endParaRPr lang="en-GB" sz="1400" b="0" kern="1200" dirty="0">
                        <a:solidFill>
                          <a:schemeClr val="dk1"/>
                        </a:solidFill>
                        <a:latin typeface="Arial" panose="020B0604020202020204" pitchFamily="34" charset="0"/>
                        <a:ea typeface="+mn-ea"/>
                        <a:cs typeface="Arial" panose="020B0604020202020204" pitchFamily="34" charset="0"/>
                      </a:endParaRPr>
                    </a:p>
                    <a:p>
                      <a:pPr marL="0" marR="0" indent="0" algn="just" defTabSz="914400" rtl="0" eaLnBrk="1" fontAlgn="auto" latinLnBrk="0" hangingPunct="1">
                        <a:lnSpc>
                          <a:spcPct val="150000"/>
                        </a:lnSpc>
                        <a:spcBef>
                          <a:spcPts val="0"/>
                        </a:spcBef>
                        <a:spcAft>
                          <a:spcPts val="0"/>
                        </a:spcAft>
                        <a:buClrTx/>
                        <a:buSzTx/>
                        <a:buFont typeface="Wingdings" pitchFamily="2" charset="2"/>
                        <a:buNone/>
                        <a:tabLst/>
                        <a:defRPr/>
                      </a:pPr>
                      <a:endParaRPr lang="en-GB" sz="1400" b="0" kern="1200" baseline="0" dirty="0">
                        <a:solidFill>
                          <a:schemeClr val="dk1"/>
                        </a:solidFill>
                        <a:latin typeface="Arial" panose="020B0604020202020204" pitchFamily="34" charset="0"/>
                        <a:ea typeface="+mn-ea"/>
                        <a:cs typeface="Arial" panose="020B0604020202020204" pitchFamily="34" charset="0"/>
                      </a:endParaRPr>
                    </a:p>
                    <a:p>
                      <a:pPr marL="285750" marR="0" indent="-285750" algn="just" defTabSz="914400" rtl="0" eaLnBrk="1" fontAlgn="auto" latinLnBrk="0" hangingPunct="1">
                        <a:lnSpc>
                          <a:spcPct val="150000"/>
                        </a:lnSpc>
                        <a:spcBef>
                          <a:spcPts val="0"/>
                        </a:spcBef>
                        <a:spcAft>
                          <a:spcPts val="0"/>
                        </a:spcAft>
                        <a:buClrTx/>
                        <a:buSzTx/>
                        <a:buFont typeface="Wingdings" pitchFamily="2" charset="2"/>
                        <a:buChar char="Ø"/>
                        <a:tabLst/>
                        <a:defRPr/>
                      </a:pPr>
                      <a:r>
                        <a:rPr lang="en-GB" sz="1400" b="0" kern="1200" baseline="0" dirty="0">
                          <a:solidFill>
                            <a:schemeClr val="dk1"/>
                          </a:solidFill>
                          <a:latin typeface="Arial" panose="020B0604020202020204" pitchFamily="34" charset="0"/>
                          <a:ea typeface="+mn-ea"/>
                          <a:cs typeface="Arial" panose="020B0604020202020204" pitchFamily="34" charset="0"/>
                        </a:rPr>
                        <a:t>Assumed knowledge: application of basic statistics to describe a population</a:t>
                      </a:r>
                    </a:p>
                    <a:p>
                      <a:pPr marL="0" marR="0" indent="0" algn="just" defTabSz="914400" rtl="0" eaLnBrk="1" fontAlgn="auto" latinLnBrk="0" hangingPunct="1">
                        <a:lnSpc>
                          <a:spcPct val="150000"/>
                        </a:lnSpc>
                        <a:spcBef>
                          <a:spcPts val="0"/>
                        </a:spcBef>
                        <a:spcAft>
                          <a:spcPts val="0"/>
                        </a:spcAft>
                        <a:buClrTx/>
                        <a:buSzTx/>
                        <a:buFont typeface="Wingdings" pitchFamily="2" charset="2"/>
                        <a:buNone/>
                        <a:tabLst/>
                        <a:defRPr/>
                      </a:pPr>
                      <a:endParaRPr lang="en-GB" sz="1400" b="1" kern="1200" dirty="0">
                        <a:solidFill>
                          <a:schemeClr val="dk1"/>
                        </a:solidFill>
                        <a:latin typeface="Arial" panose="020B0604020202020204" pitchFamily="34" charset="0"/>
                        <a:ea typeface="+mn-ea"/>
                        <a:cs typeface="Arial" panose="020B0604020202020204" pitchFamily="34" charset="0"/>
                      </a:endParaRPr>
                    </a:p>
                  </a:txBody>
                  <a:tcPr marT="45721" marB="45721"/>
                </a:tc>
                <a:extLst>
                  <a:ext uri="{0D108BD9-81ED-4DB2-BD59-A6C34878D82A}">
                    <a16:rowId xmlns:a16="http://schemas.microsoft.com/office/drawing/2014/main" val="10001"/>
                  </a:ext>
                </a:extLst>
              </a:tr>
            </a:tbl>
          </a:graphicData>
        </a:graphic>
      </p:graphicFrame>
      <p:sp>
        <p:nvSpPr>
          <p:cNvPr id="38914" name="TextBox 3"/>
          <p:cNvSpPr txBox="1">
            <a:spLocks noChangeArrowheads="1"/>
          </p:cNvSpPr>
          <p:nvPr/>
        </p:nvSpPr>
        <p:spPr bwMode="auto">
          <a:xfrm>
            <a:off x="488950" y="615950"/>
            <a:ext cx="2767013" cy="369888"/>
          </a:xfrm>
          <a:prstGeom prst="rect">
            <a:avLst/>
          </a:prstGeom>
          <a:noFill/>
          <a:ln w="9525">
            <a:noFill/>
            <a:miter lim="800000"/>
            <a:headEnd/>
            <a:tailEnd/>
          </a:ln>
        </p:spPr>
        <p:txBody>
          <a:bodyPr wrap="none">
            <a:spAutoFit/>
          </a:bodyPr>
          <a:lstStyle/>
          <a:p>
            <a:r>
              <a:rPr lang="en-GB" sz="1800" b="1">
                <a:latin typeface="Verdana" pitchFamily="34" charset="0"/>
              </a:rPr>
              <a:t>Statistical Sampling</a:t>
            </a:r>
          </a:p>
        </p:txBody>
      </p:sp>
      <p:sp>
        <p:nvSpPr>
          <p:cNvPr id="10" name="Chevron 4"/>
          <p:cNvSpPr/>
          <p:nvPr/>
        </p:nvSpPr>
        <p:spPr>
          <a:xfrm>
            <a:off x="7374362" y="108223"/>
            <a:ext cx="1114433" cy="742955"/>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lIns="64008" tIns="21336" rIns="21336" bIns="21336" spcCol="1270" anchor="ctr"/>
          <a:lstStyle/>
          <a:p>
            <a:pPr algn="ctr" defTabSz="711200">
              <a:lnSpc>
                <a:spcPct val="90000"/>
              </a:lnSpc>
              <a:spcAft>
                <a:spcPct val="35000"/>
              </a:spcAft>
              <a:defRPr/>
            </a:pPr>
            <a:r>
              <a:rPr lang="en-GB" sz="1600" b="1" dirty="0"/>
              <a:t>Continued on next page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009137284"/>
              </p:ext>
            </p:extLst>
          </p:nvPr>
        </p:nvGraphicFramePr>
        <p:xfrm>
          <a:off x="488949" y="1332359"/>
          <a:ext cx="9826303" cy="2005844"/>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289847">
                  <a:extLst>
                    <a:ext uri="{9D8B030D-6E8A-4147-A177-3AD203B41FA5}">
                      <a16:colId xmlns:a16="http://schemas.microsoft.com/office/drawing/2014/main" val="20001"/>
                    </a:ext>
                  </a:extLst>
                </a:gridCol>
                <a:gridCol w="4104456">
                  <a:extLst>
                    <a:ext uri="{9D8B030D-6E8A-4147-A177-3AD203B41FA5}">
                      <a16:colId xmlns:a16="http://schemas.microsoft.com/office/drawing/2014/main" val="20002"/>
                    </a:ext>
                  </a:extLst>
                </a:gridCol>
              </a:tblGrid>
              <a:tr h="420888">
                <a:tc>
                  <a:txBody>
                    <a:bodyPr/>
                    <a:lstStyle/>
                    <a:p>
                      <a:endParaRPr lang="en-GB" sz="1600" dirty="0">
                        <a:effectLst>
                          <a:outerShdw blurRad="38100" dist="38100" dir="2700000" algn="tl">
                            <a:srgbClr val="000000">
                              <a:alpha val="43137"/>
                            </a:srgbClr>
                          </a:outerShdw>
                        </a:effectLst>
                        <a:latin typeface="Verdana" pitchFamily="34" charset="0"/>
                      </a:endParaRPr>
                    </a:p>
                  </a:txBody>
                  <a:tcPr marT="45735" marB="45735"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content</a:t>
                      </a:r>
                      <a:r>
                        <a:rPr lang="en-GB" sz="1600" dirty="0">
                          <a:effectLst>
                            <a:outerShdw blurRad="38100" dist="38100" dir="2700000" algn="tl">
                              <a:srgbClr val="000000">
                                <a:alpha val="43137"/>
                              </a:srgbClr>
                            </a:outerShdw>
                          </a:effectLst>
                        </a:rPr>
                        <a:t>:</a:t>
                      </a:r>
                      <a:endParaRPr lang="en-GB" sz="1600" dirty="0">
                        <a:effectLst>
                          <a:outerShdw blurRad="38100" dist="38100" dir="2700000" algn="tl">
                            <a:srgbClr val="000000">
                              <a:alpha val="43137"/>
                            </a:srgbClr>
                          </a:outerShdw>
                        </a:effectLst>
                        <a:latin typeface="Verdana" pitchFamily="34" charset="0"/>
                      </a:endParaRPr>
                    </a:p>
                  </a:txBody>
                  <a:tcPr marT="45735" marB="45735"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735" marB="45735" anchor="ctr"/>
                </a:tc>
                <a:extLst>
                  <a:ext uri="{0D108BD9-81ED-4DB2-BD59-A6C34878D82A}">
                    <a16:rowId xmlns:a16="http://schemas.microsoft.com/office/drawing/2014/main" val="10000"/>
                  </a:ext>
                </a:extLst>
              </a:tr>
              <a:tr h="868658">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L1</a:t>
                      </a:r>
                    </a:p>
                  </a:txBody>
                  <a:tcPr marT="45725" marB="45725" vert="vert">
                    <a:solidFill>
                      <a:srgbClr val="993300"/>
                    </a:solidFill>
                  </a:tcPr>
                </a:tc>
                <a:tc>
                  <a:txBody>
                    <a:bodyPr/>
                    <a:lstStyle/>
                    <a:p>
                      <a:pPr marL="285750" indent="-285750" algn="just" eaLnBrk="0" hangingPunct="0">
                        <a:lnSpc>
                          <a:spcPct val="150000"/>
                        </a:lnSpc>
                        <a:buFont typeface="Wingdings" panose="05000000000000000000"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[Interpret diagrams for single-variable data, including understanding that area in a histogram represents frequency]</a:t>
                      </a:r>
                      <a:endParaRPr lang="en-GB" sz="1400" kern="1200" dirty="0">
                        <a:solidFill>
                          <a:schemeClr val="dk1"/>
                        </a:solidFill>
                        <a:effectLst/>
                        <a:latin typeface="Arial" panose="020B0604020202020204" pitchFamily="34" charset="0"/>
                        <a:ea typeface="+mn-ea"/>
                        <a:cs typeface="Arial" panose="020B0604020202020204" pitchFamily="34" charset="0"/>
                      </a:endParaRPr>
                    </a:p>
                    <a:p>
                      <a:pPr marL="285750" indent="-285750" algn="just" eaLnBrk="0" hangingPunct="0">
                        <a:lnSpc>
                          <a:spcPct val="100000"/>
                        </a:lnSpc>
                        <a:buFont typeface="Wingdings" panose="05000000000000000000" pitchFamily="2" charset="2"/>
                        <a:buChar char="Ø"/>
                      </a:pPr>
                      <a:endParaRPr lang="en-GB" sz="1400" kern="1200" dirty="0">
                        <a:solidFill>
                          <a:schemeClr val="dk1"/>
                        </a:solidFill>
                        <a:effectLst/>
                        <a:latin typeface="Arial" panose="020B0604020202020204" pitchFamily="34" charset="0"/>
                        <a:ea typeface="+mn-ea"/>
                        <a:cs typeface="Arial" panose="020B0604020202020204" pitchFamily="34" charset="0"/>
                      </a:endParaRPr>
                    </a:p>
                    <a:p>
                      <a:pPr marL="285750" indent="-285750" algn="just">
                        <a:lnSpc>
                          <a:spcPct val="150000"/>
                        </a:lnSpc>
                        <a:buFont typeface="Wingdings" panose="05000000000000000000"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[Connect to probability distributions]</a:t>
                      </a:r>
                      <a:endParaRPr lang="en-GB" sz="1400" dirty="0">
                        <a:latin typeface="Arial" panose="020B0604020202020204" pitchFamily="34" charset="0"/>
                        <a:cs typeface="Arial" panose="020B0604020202020204" pitchFamily="34" charset="0"/>
                      </a:endParaRPr>
                    </a:p>
                  </a:txBody>
                  <a:tcPr marT="45718" marB="45718"/>
                </a:tc>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GB" sz="1400" b="0" kern="1200" baseline="0" dirty="0">
                          <a:solidFill>
                            <a:schemeClr val="dk1"/>
                          </a:solidFill>
                          <a:latin typeface="Arial" panose="020B0604020202020204" pitchFamily="34" charset="0"/>
                          <a:ea typeface="+mn-ea"/>
                          <a:cs typeface="Arial" panose="020B0604020202020204" pitchFamily="34" charset="0"/>
                          <a:hlinkClick r:id="rId2" action="ppaction://hlinksldjump"/>
                        </a:rPr>
                        <a:t>See slide 2</a:t>
                      </a:r>
                      <a:endParaRPr lang="en-GB" sz="1400" b="0" kern="1200" dirty="0">
                        <a:solidFill>
                          <a:schemeClr val="dk1"/>
                        </a:solidFill>
                        <a:latin typeface="Arial" panose="020B0604020202020204" pitchFamily="34" charset="0"/>
                        <a:ea typeface="+mn-ea"/>
                        <a:cs typeface="Arial" panose="020B0604020202020204" pitchFamily="34" charset="0"/>
                      </a:endParaRPr>
                    </a:p>
                    <a:p>
                      <a:pPr marL="285750" marR="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lang="en-GB" sz="1600" b="0" kern="1200" dirty="0">
                        <a:solidFill>
                          <a:schemeClr val="dk1"/>
                        </a:solidFill>
                        <a:latin typeface="+mn-lt"/>
                        <a:ea typeface="+mn-ea"/>
                        <a:cs typeface="Arial" pitchFamily="34" charset="0"/>
                      </a:endParaRPr>
                    </a:p>
                  </a:txBody>
                  <a:tcPr marT="45721" marB="45721"/>
                </a:tc>
                <a:extLst>
                  <a:ext uri="{0D108BD9-81ED-4DB2-BD59-A6C34878D82A}">
                    <a16:rowId xmlns:a16="http://schemas.microsoft.com/office/drawing/2014/main" val="10001"/>
                  </a:ext>
                </a:extLst>
              </a:tr>
            </a:tbl>
          </a:graphicData>
        </a:graphic>
      </p:graphicFrame>
      <p:sp>
        <p:nvSpPr>
          <p:cNvPr id="39938" name="TextBox 3"/>
          <p:cNvSpPr txBox="1">
            <a:spLocks noChangeArrowheads="1"/>
          </p:cNvSpPr>
          <p:nvPr/>
        </p:nvSpPr>
        <p:spPr bwMode="auto">
          <a:xfrm>
            <a:off x="488950" y="615950"/>
            <a:ext cx="6792244" cy="369332"/>
          </a:xfrm>
          <a:prstGeom prst="rect">
            <a:avLst/>
          </a:prstGeom>
          <a:noFill/>
          <a:ln w="9525">
            <a:noFill/>
            <a:miter lim="800000"/>
            <a:headEnd/>
            <a:tailEnd/>
          </a:ln>
        </p:spPr>
        <p:txBody>
          <a:bodyPr wrap="none">
            <a:spAutoFit/>
          </a:bodyPr>
          <a:lstStyle/>
          <a:p>
            <a:r>
              <a:rPr lang="en-GB" sz="1800" b="1" dirty="0">
                <a:latin typeface="Verdana" pitchFamily="34" charset="0"/>
              </a:rPr>
              <a:t>Data Presentation and Interpretation (slide 1 of 3)</a:t>
            </a:r>
          </a:p>
        </p:txBody>
      </p:sp>
      <p:graphicFrame>
        <p:nvGraphicFramePr>
          <p:cNvPr id="5" name="Diagram 4"/>
          <p:cNvGraphicFramePr/>
          <p:nvPr>
            <p:extLst>
              <p:ext uri="{D42A27DB-BD31-4B8C-83A1-F6EECF244321}">
                <p14:modId xmlns:p14="http://schemas.microsoft.com/office/powerpoint/2010/main" val="2071551657"/>
              </p:ext>
            </p:extLst>
          </p:nvPr>
        </p:nvGraphicFramePr>
        <p:xfrm>
          <a:off x="6927456" y="334519"/>
          <a:ext cx="1857388" cy="804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ight Arrow 5">
            <a:hlinkClick r:id="rId8" action="ppaction://hlinksldjump"/>
          </p:cNvPr>
          <p:cNvSpPr/>
          <p:nvPr/>
        </p:nvSpPr>
        <p:spPr>
          <a:xfrm>
            <a:off x="6919468" y="269335"/>
            <a:ext cx="1901952" cy="914399"/>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a:hlinkClick r:id="rId2" action="ppaction://hlinksldjump"/>
          </p:cNvPr>
          <p:cNvSpPr/>
          <p:nvPr/>
        </p:nvSpPr>
        <p:spPr>
          <a:xfrm>
            <a:off x="8132763" y="7164388"/>
            <a:ext cx="1535112" cy="396875"/>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 name="TextBox 51">
            <a:hlinkClick r:id="rId2" action="ppaction://hlinksldjump"/>
          </p:cNvPr>
          <p:cNvSpPr txBox="1">
            <a:spLocks noChangeArrowheads="1"/>
          </p:cNvSpPr>
          <p:nvPr/>
        </p:nvSpPr>
        <p:spPr bwMode="auto">
          <a:xfrm>
            <a:off x="8258175" y="7221538"/>
            <a:ext cx="960438" cy="276225"/>
          </a:xfrm>
          <a:prstGeom prst="rect">
            <a:avLst/>
          </a:prstGeom>
          <a:noFill/>
          <a:ln w="9525">
            <a:noFill/>
            <a:miter lim="800000"/>
            <a:headEnd/>
            <a:tailEnd/>
          </a:ln>
        </p:spPr>
        <p:txBody>
          <a:bodyPr>
            <a:spAutoFit/>
          </a:bodyPr>
          <a:lstStyle/>
          <a:p>
            <a:pPr algn="r"/>
            <a:r>
              <a:rPr lang="en-GB" sz="1200" b="1" dirty="0">
                <a:latin typeface="Verdana" pitchFamily="34" charset="0"/>
              </a:rPr>
              <a:t>Year 12</a:t>
            </a:r>
          </a:p>
        </p:txBody>
      </p:sp>
      <p:sp>
        <p:nvSpPr>
          <p:cNvPr id="4" name="Isosceles Triangle 3">
            <a:hlinkClick r:id="rId3" action="ppaction://hlinksldjump"/>
          </p:cNvPr>
          <p:cNvSpPr/>
          <p:nvPr/>
        </p:nvSpPr>
        <p:spPr>
          <a:xfrm rot="5400000">
            <a:off x="9240071" y="7227150"/>
            <a:ext cx="214314" cy="285752"/>
          </a:xfrm>
          <a:prstGeom prst="triangle">
            <a:avLst/>
          </a:prstGeom>
          <a:ln/>
        </p:spPr>
        <p:style>
          <a:lnRef idx="0">
            <a:schemeClr val="accent2"/>
          </a:lnRef>
          <a:fillRef idx="3">
            <a:schemeClr val="accent2"/>
          </a:fillRef>
          <a:effectRef idx="3">
            <a:schemeClr val="accent2"/>
          </a:effectRef>
          <a:fontRef idx="minor">
            <a:schemeClr val="lt1"/>
          </a:fontRef>
        </p:style>
        <p:txBody>
          <a:bodyPr lIns="41062" tIns="52150" rIns="104299" bIns="52150"/>
          <a:lstStyle/>
          <a:p>
            <a:pPr>
              <a:defRPr/>
            </a:pPr>
            <a:endParaRPr lang="en-GB" sz="900" u="sng" dirty="0">
              <a:solidFill>
                <a:schemeClr val="bg1"/>
              </a:solidFill>
              <a:latin typeface="Verdana" pitchFamily="34" charset="0"/>
            </a:endParaRPr>
          </a:p>
        </p:txBody>
      </p:sp>
      <p:sp>
        <p:nvSpPr>
          <p:cNvPr id="5" name="Rectangle 4"/>
          <p:cNvSpPr/>
          <p:nvPr/>
        </p:nvSpPr>
        <p:spPr>
          <a:xfrm>
            <a:off x="954088" y="1908175"/>
            <a:ext cx="1368425" cy="792163"/>
          </a:xfrm>
          <a:prstGeom prst="rect">
            <a:avLst/>
          </a:prstGeom>
          <a:solidFill>
            <a:srgbClr val="0070C0"/>
          </a:solidFill>
          <a:ln>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104299" bIns="52150"/>
          <a:lstStyle/>
          <a:p>
            <a:pPr>
              <a:defRPr/>
            </a:pPr>
            <a:endParaRPr lang="en-US" sz="900" dirty="0">
              <a:solidFill>
                <a:schemeClr val="bg1"/>
              </a:solidFill>
              <a:latin typeface="Verdana" pitchFamily="34" charset="0"/>
            </a:endParaRPr>
          </a:p>
        </p:txBody>
      </p:sp>
      <p:sp>
        <p:nvSpPr>
          <p:cNvPr id="6" name="Rectangle 5"/>
          <p:cNvSpPr/>
          <p:nvPr/>
        </p:nvSpPr>
        <p:spPr>
          <a:xfrm>
            <a:off x="7794625" y="3775075"/>
            <a:ext cx="1368425" cy="790575"/>
          </a:xfrm>
          <a:prstGeom prst="rect">
            <a:avLst/>
          </a:prstGeom>
          <a:solidFill>
            <a:srgbClr val="FF9900"/>
          </a:solidFill>
          <a:ln>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104299" bIns="52150"/>
          <a:lstStyle/>
          <a:p>
            <a:pPr>
              <a:defRPr/>
            </a:pPr>
            <a:endParaRPr lang="en-US" sz="900" dirty="0">
              <a:solidFill>
                <a:schemeClr val="bg1"/>
              </a:solidFill>
              <a:latin typeface="Verdana" pitchFamily="34" charset="0"/>
            </a:endParaRPr>
          </a:p>
        </p:txBody>
      </p:sp>
      <p:sp>
        <p:nvSpPr>
          <p:cNvPr id="7" name="Rectangle 6"/>
          <p:cNvSpPr/>
          <p:nvPr/>
        </p:nvSpPr>
        <p:spPr>
          <a:xfrm>
            <a:off x="4338638" y="3775075"/>
            <a:ext cx="1368425" cy="790575"/>
          </a:xfrm>
          <a:prstGeom prst="rect">
            <a:avLst/>
          </a:prstGeom>
          <a:solidFill>
            <a:srgbClr val="FF66CC"/>
          </a:solidFill>
          <a:ln>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104299" bIns="52150"/>
          <a:lstStyle/>
          <a:p>
            <a:pPr>
              <a:defRPr/>
            </a:pPr>
            <a:endParaRPr lang="en-US" sz="900" dirty="0">
              <a:solidFill>
                <a:schemeClr val="bg1"/>
              </a:solidFill>
              <a:latin typeface="Verdana" pitchFamily="34" charset="0"/>
            </a:endParaRPr>
          </a:p>
        </p:txBody>
      </p:sp>
      <p:sp>
        <p:nvSpPr>
          <p:cNvPr id="8" name="Rectangle 7"/>
          <p:cNvSpPr/>
          <p:nvPr/>
        </p:nvSpPr>
        <p:spPr>
          <a:xfrm>
            <a:off x="7794625" y="1925638"/>
            <a:ext cx="1368425" cy="792162"/>
          </a:xfrm>
          <a:prstGeom prst="rect">
            <a:avLst/>
          </a:prstGeom>
          <a:solidFill>
            <a:srgbClr val="00B050"/>
          </a:solidFill>
          <a:ln>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104299" bIns="52150"/>
          <a:lstStyle/>
          <a:p>
            <a:pPr>
              <a:defRPr/>
            </a:pPr>
            <a:endParaRPr lang="en-US" sz="900" dirty="0">
              <a:solidFill>
                <a:schemeClr val="bg1"/>
              </a:solidFill>
              <a:latin typeface="Verdana" pitchFamily="34" charset="0"/>
            </a:endParaRPr>
          </a:p>
        </p:txBody>
      </p:sp>
      <p:sp>
        <p:nvSpPr>
          <p:cNvPr id="9" name="Rectangle 8"/>
          <p:cNvSpPr/>
          <p:nvPr/>
        </p:nvSpPr>
        <p:spPr>
          <a:xfrm>
            <a:off x="4338638" y="1925638"/>
            <a:ext cx="1368425" cy="792162"/>
          </a:xfrm>
          <a:prstGeom prst="rect">
            <a:avLst/>
          </a:prstGeom>
          <a:solidFill>
            <a:srgbClr val="FF0000"/>
          </a:solidFill>
          <a:ln>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104299" bIns="52150"/>
          <a:lstStyle/>
          <a:p>
            <a:pPr>
              <a:defRPr/>
            </a:pPr>
            <a:endParaRPr lang="en-US" sz="900" dirty="0">
              <a:solidFill>
                <a:schemeClr val="bg1"/>
              </a:solidFill>
              <a:latin typeface="Verdana" pitchFamily="34" charset="0"/>
            </a:endParaRPr>
          </a:p>
        </p:txBody>
      </p:sp>
      <p:sp>
        <p:nvSpPr>
          <p:cNvPr id="10" name="Rectangle 9"/>
          <p:cNvSpPr/>
          <p:nvPr/>
        </p:nvSpPr>
        <p:spPr>
          <a:xfrm>
            <a:off x="954088" y="3775075"/>
            <a:ext cx="1368425" cy="790575"/>
          </a:xfrm>
          <a:prstGeom prst="rect">
            <a:avLst/>
          </a:prstGeom>
          <a:solidFill>
            <a:srgbClr val="7030A0"/>
          </a:solidFill>
          <a:ln>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104299" bIns="52150"/>
          <a:lstStyle/>
          <a:p>
            <a:pPr>
              <a:defRPr/>
            </a:pPr>
            <a:endParaRPr lang="en-US" sz="900" dirty="0">
              <a:solidFill>
                <a:schemeClr val="bg1"/>
              </a:solidFill>
              <a:latin typeface="Verdana" pitchFamily="34" charset="0"/>
            </a:endParaRPr>
          </a:p>
        </p:txBody>
      </p:sp>
      <p:sp>
        <p:nvSpPr>
          <p:cNvPr id="11" name="TextBox 20"/>
          <p:cNvSpPr txBox="1">
            <a:spLocks noChangeArrowheads="1"/>
          </p:cNvSpPr>
          <p:nvPr/>
        </p:nvSpPr>
        <p:spPr bwMode="auto">
          <a:xfrm>
            <a:off x="593725" y="539750"/>
            <a:ext cx="6769100" cy="1938992"/>
          </a:xfrm>
          <a:prstGeom prst="rect">
            <a:avLst/>
          </a:prstGeom>
          <a:noFill/>
          <a:ln w="9525">
            <a:noFill/>
            <a:miter lim="800000"/>
            <a:headEnd/>
            <a:tailEnd/>
          </a:ln>
        </p:spPr>
        <p:txBody>
          <a:bodyPr>
            <a:spAutoFit/>
          </a:bodyPr>
          <a:lstStyle/>
          <a:p>
            <a:r>
              <a:rPr lang="en-GB" sz="2400" dirty="0"/>
              <a:t>A-level Mathematics - 2 year Route Map, - AS Maths year 1, A-level Maths year 2 </a:t>
            </a:r>
            <a:br>
              <a:rPr lang="en-GB" sz="2400" dirty="0"/>
            </a:br>
            <a:r>
              <a:rPr lang="en-GB" sz="2400" dirty="0"/>
              <a:t>(2017 specification)</a:t>
            </a:r>
            <a:endParaRPr lang="en-US" sz="2400" dirty="0"/>
          </a:p>
          <a:p>
            <a:br>
              <a:rPr lang="en-GB" sz="2400" dirty="0"/>
            </a:br>
            <a:endParaRPr lang="en-US" sz="2400" dirty="0"/>
          </a:p>
        </p:txBody>
      </p:sp>
      <p:sp>
        <p:nvSpPr>
          <p:cNvPr id="12" name="TextBox 14"/>
          <p:cNvSpPr txBox="1">
            <a:spLocks noChangeArrowheads="1"/>
          </p:cNvSpPr>
          <p:nvPr/>
        </p:nvSpPr>
        <p:spPr bwMode="auto">
          <a:xfrm>
            <a:off x="954088" y="2860675"/>
            <a:ext cx="1368425" cy="739775"/>
          </a:xfrm>
          <a:prstGeom prst="rect">
            <a:avLst/>
          </a:prstGeom>
          <a:noFill/>
          <a:ln w="9525">
            <a:noFill/>
            <a:miter lim="800000"/>
            <a:headEnd/>
            <a:tailEnd/>
          </a:ln>
        </p:spPr>
        <p:txBody>
          <a:bodyPr>
            <a:spAutoFit/>
          </a:bodyPr>
          <a:lstStyle/>
          <a:p>
            <a:r>
              <a:rPr lang="en-GB"/>
              <a:t>Algebra &amp; Proof</a:t>
            </a:r>
            <a:endParaRPr lang="en-US"/>
          </a:p>
        </p:txBody>
      </p:sp>
      <p:sp>
        <p:nvSpPr>
          <p:cNvPr id="13" name="TextBox 15"/>
          <p:cNvSpPr txBox="1">
            <a:spLocks noChangeArrowheads="1"/>
          </p:cNvSpPr>
          <p:nvPr/>
        </p:nvSpPr>
        <p:spPr bwMode="auto">
          <a:xfrm>
            <a:off x="4338638" y="2905125"/>
            <a:ext cx="1800225" cy="415925"/>
          </a:xfrm>
          <a:prstGeom prst="rect">
            <a:avLst/>
          </a:prstGeom>
          <a:noFill/>
          <a:ln w="9525">
            <a:noFill/>
            <a:miter lim="800000"/>
            <a:headEnd/>
            <a:tailEnd/>
          </a:ln>
        </p:spPr>
        <p:txBody>
          <a:bodyPr>
            <a:spAutoFit/>
          </a:bodyPr>
          <a:lstStyle/>
          <a:p>
            <a:r>
              <a:rPr lang="en-GB"/>
              <a:t>Geometry</a:t>
            </a:r>
            <a:endParaRPr lang="en-US"/>
          </a:p>
        </p:txBody>
      </p:sp>
      <p:sp>
        <p:nvSpPr>
          <p:cNvPr id="14" name="TextBox 16"/>
          <p:cNvSpPr txBox="1">
            <a:spLocks noChangeArrowheads="1"/>
          </p:cNvSpPr>
          <p:nvPr/>
        </p:nvSpPr>
        <p:spPr bwMode="auto">
          <a:xfrm>
            <a:off x="7794625" y="2905125"/>
            <a:ext cx="1368425" cy="415925"/>
          </a:xfrm>
          <a:prstGeom prst="rect">
            <a:avLst/>
          </a:prstGeom>
          <a:noFill/>
          <a:ln w="9525">
            <a:noFill/>
            <a:miter lim="800000"/>
            <a:headEnd/>
            <a:tailEnd/>
          </a:ln>
        </p:spPr>
        <p:txBody>
          <a:bodyPr>
            <a:spAutoFit/>
          </a:bodyPr>
          <a:lstStyle/>
          <a:p>
            <a:r>
              <a:rPr lang="en-GB"/>
              <a:t>Calculus</a:t>
            </a:r>
            <a:endParaRPr lang="en-US"/>
          </a:p>
        </p:txBody>
      </p:sp>
      <p:sp>
        <p:nvSpPr>
          <p:cNvPr id="15" name="TextBox 17"/>
          <p:cNvSpPr txBox="1">
            <a:spLocks noChangeArrowheads="1"/>
          </p:cNvSpPr>
          <p:nvPr/>
        </p:nvSpPr>
        <p:spPr bwMode="auto">
          <a:xfrm>
            <a:off x="873125" y="6570663"/>
            <a:ext cx="1665288" cy="738187"/>
          </a:xfrm>
          <a:prstGeom prst="rect">
            <a:avLst/>
          </a:prstGeom>
          <a:noFill/>
          <a:ln w="9525">
            <a:noFill/>
            <a:miter lim="800000"/>
            <a:headEnd/>
            <a:tailEnd/>
          </a:ln>
        </p:spPr>
        <p:txBody>
          <a:bodyPr>
            <a:spAutoFit/>
          </a:bodyPr>
          <a:lstStyle/>
          <a:p>
            <a:r>
              <a:rPr lang="en-GB"/>
              <a:t>Numerical</a:t>
            </a:r>
          </a:p>
          <a:p>
            <a:r>
              <a:rPr lang="en-GB"/>
              <a:t>Methods</a:t>
            </a:r>
            <a:endParaRPr lang="en-US"/>
          </a:p>
        </p:txBody>
      </p:sp>
      <p:sp>
        <p:nvSpPr>
          <p:cNvPr id="16" name="TextBox 18"/>
          <p:cNvSpPr txBox="1">
            <a:spLocks noChangeArrowheads="1"/>
          </p:cNvSpPr>
          <p:nvPr/>
        </p:nvSpPr>
        <p:spPr bwMode="auto">
          <a:xfrm>
            <a:off x="4410075" y="6559550"/>
            <a:ext cx="1368425" cy="415925"/>
          </a:xfrm>
          <a:prstGeom prst="rect">
            <a:avLst/>
          </a:prstGeom>
          <a:noFill/>
          <a:ln w="9525">
            <a:noFill/>
            <a:miter lim="800000"/>
            <a:headEnd/>
            <a:tailEnd/>
          </a:ln>
        </p:spPr>
        <p:txBody>
          <a:bodyPr>
            <a:spAutoFit/>
          </a:bodyPr>
          <a:lstStyle/>
          <a:p>
            <a:r>
              <a:rPr lang="en-GB"/>
              <a:t>Statistics</a:t>
            </a:r>
            <a:endParaRPr lang="en-US"/>
          </a:p>
        </p:txBody>
      </p:sp>
      <p:sp>
        <p:nvSpPr>
          <p:cNvPr id="17" name="TextBox 21"/>
          <p:cNvSpPr txBox="1">
            <a:spLocks noChangeArrowheads="1"/>
          </p:cNvSpPr>
          <p:nvPr/>
        </p:nvSpPr>
        <p:spPr bwMode="auto">
          <a:xfrm>
            <a:off x="7794625" y="6570663"/>
            <a:ext cx="1552575" cy="415925"/>
          </a:xfrm>
          <a:prstGeom prst="rect">
            <a:avLst/>
          </a:prstGeom>
          <a:noFill/>
          <a:ln w="9525">
            <a:noFill/>
            <a:miter lim="800000"/>
            <a:headEnd/>
            <a:tailEnd/>
          </a:ln>
        </p:spPr>
        <p:txBody>
          <a:bodyPr>
            <a:spAutoFit/>
          </a:bodyPr>
          <a:lstStyle/>
          <a:p>
            <a:r>
              <a:rPr lang="en-GB"/>
              <a:t>Mechanics</a:t>
            </a:r>
            <a:endParaRPr lang="en-US"/>
          </a:p>
        </p:txBody>
      </p:sp>
      <p:sp>
        <p:nvSpPr>
          <p:cNvPr id="18" name="TextBox 25"/>
          <p:cNvSpPr txBox="1">
            <a:spLocks noChangeArrowheads="1"/>
          </p:cNvSpPr>
          <p:nvPr/>
        </p:nvSpPr>
        <p:spPr bwMode="auto">
          <a:xfrm>
            <a:off x="954088" y="4610100"/>
            <a:ext cx="1871662" cy="415925"/>
          </a:xfrm>
          <a:prstGeom prst="rect">
            <a:avLst/>
          </a:prstGeom>
          <a:noFill/>
          <a:ln w="9525">
            <a:noFill/>
            <a:miter lim="800000"/>
            <a:headEnd/>
            <a:tailEnd/>
          </a:ln>
        </p:spPr>
        <p:txBody>
          <a:bodyPr>
            <a:spAutoFit/>
          </a:bodyPr>
          <a:lstStyle/>
          <a:p>
            <a:r>
              <a:rPr lang="en-GB"/>
              <a:t>Trigonometry</a:t>
            </a:r>
            <a:endParaRPr lang="en-US"/>
          </a:p>
        </p:txBody>
      </p:sp>
      <p:sp>
        <p:nvSpPr>
          <p:cNvPr id="19" name="TextBox 26"/>
          <p:cNvSpPr txBox="1">
            <a:spLocks noChangeArrowheads="1"/>
          </p:cNvSpPr>
          <p:nvPr/>
        </p:nvSpPr>
        <p:spPr bwMode="auto">
          <a:xfrm>
            <a:off x="4338638" y="4654550"/>
            <a:ext cx="1800225" cy="739775"/>
          </a:xfrm>
          <a:prstGeom prst="rect">
            <a:avLst/>
          </a:prstGeom>
          <a:noFill/>
          <a:ln w="9525">
            <a:noFill/>
            <a:miter lim="800000"/>
            <a:headEnd/>
            <a:tailEnd/>
          </a:ln>
        </p:spPr>
        <p:txBody>
          <a:bodyPr>
            <a:spAutoFit/>
          </a:bodyPr>
          <a:lstStyle/>
          <a:p>
            <a:r>
              <a:rPr lang="en-GB"/>
              <a:t>Exponentials &amp; Logarithms</a:t>
            </a:r>
            <a:endParaRPr lang="en-US"/>
          </a:p>
        </p:txBody>
      </p:sp>
      <p:sp>
        <p:nvSpPr>
          <p:cNvPr id="20" name="TextBox 27"/>
          <p:cNvSpPr txBox="1">
            <a:spLocks noChangeArrowheads="1"/>
          </p:cNvSpPr>
          <p:nvPr/>
        </p:nvSpPr>
        <p:spPr bwMode="auto">
          <a:xfrm>
            <a:off x="7794625" y="4654550"/>
            <a:ext cx="1695450" cy="739775"/>
          </a:xfrm>
          <a:prstGeom prst="rect">
            <a:avLst/>
          </a:prstGeom>
          <a:noFill/>
          <a:ln w="9525">
            <a:noFill/>
            <a:miter lim="800000"/>
            <a:headEnd/>
            <a:tailEnd/>
          </a:ln>
        </p:spPr>
        <p:txBody>
          <a:bodyPr>
            <a:spAutoFit/>
          </a:bodyPr>
          <a:lstStyle/>
          <a:p>
            <a:r>
              <a:rPr lang="en-GB"/>
              <a:t>Sequences &amp; Series</a:t>
            </a:r>
            <a:endParaRPr lang="en-US"/>
          </a:p>
        </p:txBody>
      </p:sp>
      <p:sp>
        <p:nvSpPr>
          <p:cNvPr id="21" name="Rectangle 20"/>
          <p:cNvSpPr/>
          <p:nvPr/>
        </p:nvSpPr>
        <p:spPr>
          <a:xfrm>
            <a:off x="954088" y="5761038"/>
            <a:ext cx="1368425" cy="792162"/>
          </a:xfrm>
          <a:prstGeom prst="rect">
            <a:avLst/>
          </a:prstGeom>
          <a:solidFill>
            <a:schemeClr val="bg1">
              <a:lumMod val="75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104299" bIns="52150"/>
          <a:lstStyle/>
          <a:p>
            <a:pPr>
              <a:defRPr/>
            </a:pPr>
            <a:endParaRPr lang="en-US" sz="900" dirty="0">
              <a:solidFill>
                <a:schemeClr val="bg1"/>
              </a:solidFill>
              <a:latin typeface="Verdana" pitchFamily="34" charset="0"/>
            </a:endParaRPr>
          </a:p>
        </p:txBody>
      </p:sp>
      <p:sp>
        <p:nvSpPr>
          <p:cNvPr id="22" name="Rectangle 21"/>
          <p:cNvSpPr/>
          <p:nvPr/>
        </p:nvSpPr>
        <p:spPr>
          <a:xfrm>
            <a:off x="7794625" y="5778500"/>
            <a:ext cx="1368425" cy="792163"/>
          </a:xfrm>
          <a:prstGeom prst="rect">
            <a:avLst/>
          </a:prstGeom>
          <a:solidFill>
            <a:srgbClr val="FF7C80"/>
          </a:solidFill>
          <a:ln>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104299" bIns="52150"/>
          <a:lstStyle/>
          <a:p>
            <a:pPr>
              <a:defRPr/>
            </a:pPr>
            <a:endParaRPr lang="en-US" sz="900" dirty="0">
              <a:solidFill>
                <a:schemeClr val="bg1"/>
              </a:solidFill>
              <a:latin typeface="Verdana" pitchFamily="34" charset="0"/>
            </a:endParaRPr>
          </a:p>
        </p:txBody>
      </p:sp>
      <p:sp>
        <p:nvSpPr>
          <p:cNvPr id="23" name="Rectangle 22"/>
          <p:cNvSpPr/>
          <p:nvPr/>
        </p:nvSpPr>
        <p:spPr>
          <a:xfrm>
            <a:off x="4338638" y="5778500"/>
            <a:ext cx="1368425" cy="792163"/>
          </a:xfrm>
          <a:prstGeom prst="rect">
            <a:avLst/>
          </a:prstGeom>
          <a:solidFill>
            <a:srgbClr val="993300"/>
          </a:solidFill>
          <a:ln>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104299" bIns="52150"/>
          <a:lstStyle/>
          <a:p>
            <a:pPr>
              <a:defRPr/>
            </a:pPr>
            <a:endParaRPr lang="en-US" sz="900" dirty="0">
              <a:solidFill>
                <a:schemeClr val="bg1"/>
              </a:solidFill>
              <a:latin typeface="Verdana" pitchFamily="34" charset="0"/>
            </a:endParaRPr>
          </a:p>
        </p:txBody>
      </p:sp>
    </p:spTree>
    <p:extLst>
      <p:ext uri="{BB962C8B-B14F-4D97-AF65-F5344CB8AC3E}">
        <p14:creationId xmlns:p14="http://schemas.microsoft.com/office/powerpoint/2010/main" val="13485802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65237703"/>
              </p:ext>
            </p:extLst>
          </p:nvPr>
        </p:nvGraphicFramePr>
        <p:xfrm>
          <a:off x="488949" y="1332359"/>
          <a:ext cx="9826303" cy="4021040"/>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289847">
                  <a:extLst>
                    <a:ext uri="{9D8B030D-6E8A-4147-A177-3AD203B41FA5}">
                      <a16:colId xmlns:a16="http://schemas.microsoft.com/office/drawing/2014/main" val="20001"/>
                    </a:ext>
                  </a:extLst>
                </a:gridCol>
                <a:gridCol w="4104456">
                  <a:extLst>
                    <a:ext uri="{9D8B030D-6E8A-4147-A177-3AD203B41FA5}">
                      <a16:colId xmlns:a16="http://schemas.microsoft.com/office/drawing/2014/main" val="20002"/>
                    </a:ext>
                  </a:extLst>
                </a:gridCol>
              </a:tblGrid>
              <a:tr h="420888">
                <a:tc>
                  <a:txBody>
                    <a:bodyPr/>
                    <a:lstStyle/>
                    <a:p>
                      <a:endParaRPr lang="en-GB" sz="1600" dirty="0">
                        <a:effectLst>
                          <a:outerShdw blurRad="38100" dist="38100" dir="2700000" algn="tl">
                            <a:srgbClr val="000000">
                              <a:alpha val="43137"/>
                            </a:srgbClr>
                          </a:outerShdw>
                        </a:effectLst>
                        <a:latin typeface="Verdana" pitchFamily="34" charset="0"/>
                      </a:endParaRPr>
                    </a:p>
                  </a:txBody>
                  <a:tcPr marT="45735" marB="45735"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content</a:t>
                      </a:r>
                      <a:r>
                        <a:rPr lang="en-GB" sz="1600" dirty="0">
                          <a:effectLst>
                            <a:outerShdw blurRad="38100" dist="38100" dir="2700000" algn="tl">
                              <a:srgbClr val="000000">
                                <a:alpha val="43137"/>
                              </a:srgbClr>
                            </a:outerShdw>
                          </a:effectLst>
                        </a:rPr>
                        <a:t>:</a:t>
                      </a:r>
                      <a:endParaRPr lang="en-GB" sz="1600" dirty="0">
                        <a:effectLst>
                          <a:outerShdw blurRad="38100" dist="38100" dir="2700000" algn="tl">
                            <a:srgbClr val="000000">
                              <a:alpha val="43137"/>
                            </a:srgbClr>
                          </a:outerShdw>
                        </a:effectLst>
                        <a:latin typeface="Verdana" pitchFamily="34" charset="0"/>
                      </a:endParaRPr>
                    </a:p>
                  </a:txBody>
                  <a:tcPr marT="45735" marB="45735"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735" marB="45735" anchor="ctr"/>
                </a:tc>
                <a:extLst>
                  <a:ext uri="{0D108BD9-81ED-4DB2-BD59-A6C34878D82A}">
                    <a16:rowId xmlns:a16="http://schemas.microsoft.com/office/drawing/2014/main" val="10000"/>
                  </a:ext>
                </a:extLst>
              </a:tr>
              <a:tr h="3600152">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L2</a:t>
                      </a:r>
                    </a:p>
                  </a:txBody>
                  <a:tcPr marT="45725" marB="45725" vert="vert">
                    <a:solidFill>
                      <a:srgbClr val="993300"/>
                    </a:solidFill>
                  </a:tcPr>
                </a:tc>
                <a:tc>
                  <a:txBody>
                    <a:bodyPr/>
                    <a:lstStyle/>
                    <a:p>
                      <a:pPr marL="285750" indent="-285750" algn="just" eaLnBrk="0" hangingPunct="0">
                        <a:lnSpc>
                          <a:spcPct val="150000"/>
                        </a:lnSpc>
                        <a:buFont typeface="Wingdings" panose="05000000000000000000"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[Interpret scatter diagrams and regression lines for bivariate data, including recognition of scatter diagrams which include distinct sections of the population (calculations involving regression lines are excluded)]</a:t>
                      </a:r>
                    </a:p>
                    <a:p>
                      <a:pPr marL="0" indent="0" algn="just" eaLnBrk="0" hangingPunct="0">
                        <a:lnSpc>
                          <a:spcPct val="100000"/>
                        </a:lnSpc>
                        <a:buFont typeface="Wingdings" panose="05000000000000000000" pitchFamily="2" charset="2"/>
                        <a:buNone/>
                      </a:pPr>
                      <a:endParaRPr lang="en-GB" sz="1600" kern="1200" dirty="0">
                        <a:solidFill>
                          <a:schemeClr val="dk1"/>
                        </a:solidFill>
                        <a:effectLst/>
                        <a:latin typeface="Arial" panose="020B0604020202020204" pitchFamily="34" charset="0"/>
                        <a:ea typeface="+mn-ea"/>
                        <a:cs typeface="Arial" panose="020B0604020202020204" pitchFamily="34" charset="0"/>
                      </a:endParaRPr>
                    </a:p>
                    <a:p>
                      <a:pPr marL="285750" indent="-285750" algn="just">
                        <a:lnSpc>
                          <a:spcPct val="150000"/>
                        </a:lnSpc>
                        <a:buFont typeface="Wingdings" panose="05000000000000000000"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[Understand informal interpretation of correlation]</a:t>
                      </a:r>
                      <a:r>
                        <a:rPr lang="en-GB" sz="1600" b="1" kern="1200" dirty="0">
                          <a:solidFill>
                            <a:schemeClr val="dk1"/>
                          </a:solidFill>
                          <a:effectLst/>
                          <a:latin typeface="Arial" panose="020B0604020202020204" pitchFamily="34" charset="0"/>
                          <a:ea typeface="+mn-ea"/>
                          <a:cs typeface="Arial" panose="020B0604020202020204" pitchFamily="34" charset="0"/>
                        </a:rPr>
                        <a:t> </a:t>
                      </a:r>
                    </a:p>
                    <a:p>
                      <a:pPr marL="285750" indent="-285750" algn="just">
                        <a:lnSpc>
                          <a:spcPct val="150000"/>
                        </a:lnSpc>
                        <a:buFont typeface="Wingdings" panose="05000000000000000000" pitchFamily="2" charset="2"/>
                        <a:buChar char="Ø"/>
                      </a:pPr>
                      <a:endParaRPr lang="en-GB" sz="1600" b="1" kern="1200" dirty="0">
                        <a:solidFill>
                          <a:schemeClr val="dk1"/>
                        </a:solidFill>
                        <a:effectLst/>
                        <a:latin typeface="Arial" panose="020B0604020202020204" pitchFamily="34" charset="0"/>
                        <a:ea typeface="+mn-ea"/>
                        <a:cs typeface="Arial" panose="020B0604020202020204" pitchFamily="34" charset="0"/>
                      </a:endParaRPr>
                    </a:p>
                    <a:p>
                      <a:pPr marL="285750" indent="-285750" algn="just">
                        <a:lnSpc>
                          <a:spcPct val="150000"/>
                        </a:lnSpc>
                        <a:buFont typeface="Wingdings" panose="05000000000000000000"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[Understand that correlation does not imply causation]</a:t>
                      </a:r>
                      <a:endParaRPr lang="en-GB" sz="1400" dirty="0">
                        <a:latin typeface="Arial" panose="020B0604020202020204" pitchFamily="34" charset="0"/>
                        <a:cs typeface="Arial" panose="020B0604020202020204" pitchFamily="34" charset="0"/>
                      </a:endParaRPr>
                    </a:p>
                  </a:txBody>
                  <a:tcPr marT="45718" marB="45718"/>
                </a:tc>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itchFamily="2" charset="2"/>
                        <a:buChar char="Ø"/>
                        <a:tabLst/>
                        <a:defRPr/>
                      </a:pPr>
                      <a:r>
                        <a:rPr lang="en-GB" sz="1400" b="0" kern="1200" baseline="0" dirty="0">
                          <a:solidFill>
                            <a:schemeClr val="dk1"/>
                          </a:solidFill>
                          <a:latin typeface="Arial" panose="020B0604020202020204" pitchFamily="34" charset="0"/>
                          <a:ea typeface="+mn-ea"/>
                          <a:cs typeface="Arial" panose="020B0604020202020204" pitchFamily="34" charset="0"/>
                          <a:hlinkClick r:id="rId2" action="ppaction://hlinksldjump"/>
                        </a:rPr>
                        <a:t>See slide 2</a:t>
                      </a:r>
                      <a:endParaRPr lang="en-GB" sz="1400" b="0" kern="1200" dirty="0">
                        <a:solidFill>
                          <a:schemeClr val="dk1"/>
                        </a:solidFill>
                        <a:latin typeface="Arial" panose="020B0604020202020204" pitchFamily="34" charset="0"/>
                        <a:ea typeface="+mn-ea"/>
                        <a:cs typeface="Arial" panose="020B0604020202020204" pitchFamily="34" charset="0"/>
                      </a:endParaRPr>
                    </a:p>
                    <a:p>
                      <a:pPr marL="0" marR="0" indent="0"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GB" sz="1400" b="0" kern="1200" dirty="0">
                        <a:solidFill>
                          <a:schemeClr val="dk1"/>
                        </a:solidFill>
                        <a:latin typeface="Arial" panose="020B0604020202020204" pitchFamily="34" charset="0"/>
                        <a:ea typeface="+mn-ea"/>
                        <a:cs typeface="Arial" panose="020B0604020202020204" pitchFamily="34" charset="0"/>
                      </a:endParaRPr>
                    </a:p>
                    <a:p>
                      <a:pPr marL="285750" marR="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GB" sz="1400" b="0" kern="1200" dirty="0">
                          <a:solidFill>
                            <a:schemeClr val="dk1"/>
                          </a:solidFill>
                          <a:latin typeface="Arial" panose="020B0604020202020204" pitchFamily="34" charset="0"/>
                          <a:ea typeface="+mn-ea"/>
                          <a:cs typeface="Arial" panose="020B0604020202020204" pitchFamily="34" charset="0"/>
                        </a:rPr>
                        <a:t>Assumed</a:t>
                      </a:r>
                      <a:r>
                        <a:rPr lang="en-GB" sz="1400" b="0" kern="1200" baseline="0" dirty="0">
                          <a:solidFill>
                            <a:schemeClr val="dk1"/>
                          </a:solidFill>
                          <a:latin typeface="Arial" panose="020B0604020202020204" pitchFamily="34" charset="0"/>
                          <a:ea typeface="+mn-ea"/>
                          <a:cs typeface="Arial" panose="020B0604020202020204" pitchFamily="34" charset="0"/>
                        </a:rPr>
                        <a:t> </a:t>
                      </a:r>
                      <a:r>
                        <a:rPr lang="en-GB" sz="1400" b="0" kern="1200" dirty="0">
                          <a:solidFill>
                            <a:schemeClr val="dk1"/>
                          </a:solidFill>
                          <a:latin typeface="Arial" panose="020B0604020202020204" pitchFamily="34" charset="0"/>
                          <a:ea typeface="+mn-ea"/>
                          <a:cs typeface="Arial" panose="020B0604020202020204" pitchFamily="34" charset="0"/>
                        </a:rPr>
                        <a:t>knowledge:</a:t>
                      </a:r>
                      <a:r>
                        <a:rPr lang="en-GB" sz="1400" b="0" kern="1200" baseline="0" dirty="0">
                          <a:solidFill>
                            <a:schemeClr val="dk1"/>
                          </a:solidFill>
                          <a:latin typeface="Arial" panose="020B0604020202020204" pitchFamily="34" charset="0"/>
                          <a:ea typeface="+mn-ea"/>
                          <a:cs typeface="Arial" panose="020B0604020202020204" pitchFamily="34" charset="0"/>
                        </a:rPr>
                        <a:t> recognise correlation and know that it does not indicate causation</a:t>
                      </a:r>
                    </a:p>
                    <a:p>
                      <a:pPr marL="0" marR="0" indent="0"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GB" sz="1400" b="0" kern="1200" dirty="0">
                        <a:solidFill>
                          <a:schemeClr val="dk1"/>
                        </a:solidFill>
                        <a:latin typeface="Arial" panose="020B0604020202020204" pitchFamily="34" charset="0"/>
                        <a:ea typeface="+mn-ea"/>
                        <a:cs typeface="Arial" panose="020B0604020202020204" pitchFamily="34" charset="0"/>
                      </a:endParaRPr>
                    </a:p>
                  </a:txBody>
                  <a:tcPr marT="45721" marB="45721"/>
                </a:tc>
                <a:extLst>
                  <a:ext uri="{0D108BD9-81ED-4DB2-BD59-A6C34878D82A}">
                    <a16:rowId xmlns:a16="http://schemas.microsoft.com/office/drawing/2014/main" val="10001"/>
                  </a:ext>
                </a:extLst>
              </a:tr>
            </a:tbl>
          </a:graphicData>
        </a:graphic>
      </p:graphicFrame>
      <p:sp>
        <p:nvSpPr>
          <p:cNvPr id="39938" name="TextBox 3"/>
          <p:cNvSpPr txBox="1">
            <a:spLocks noChangeArrowheads="1"/>
          </p:cNvSpPr>
          <p:nvPr/>
        </p:nvSpPr>
        <p:spPr bwMode="auto">
          <a:xfrm>
            <a:off x="488950" y="615950"/>
            <a:ext cx="6792244" cy="369332"/>
          </a:xfrm>
          <a:prstGeom prst="rect">
            <a:avLst/>
          </a:prstGeom>
          <a:noFill/>
          <a:ln w="9525">
            <a:noFill/>
            <a:miter lim="800000"/>
            <a:headEnd/>
            <a:tailEnd/>
          </a:ln>
        </p:spPr>
        <p:txBody>
          <a:bodyPr wrap="none">
            <a:spAutoFit/>
          </a:bodyPr>
          <a:lstStyle/>
          <a:p>
            <a:r>
              <a:rPr lang="en-GB" sz="1800" b="1" dirty="0">
                <a:latin typeface="Verdana" pitchFamily="34" charset="0"/>
              </a:rPr>
              <a:t>Data Presentation and Interpretation (slide 2 of 3)</a:t>
            </a:r>
          </a:p>
        </p:txBody>
      </p:sp>
      <p:graphicFrame>
        <p:nvGraphicFramePr>
          <p:cNvPr id="5" name="Diagram 4"/>
          <p:cNvGraphicFramePr/>
          <p:nvPr>
            <p:extLst>
              <p:ext uri="{D42A27DB-BD31-4B8C-83A1-F6EECF244321}">
                <p14:modId xmlns:p14="http://schemas.microsoft.com/office/powerpoint/2010/main" val="1010328378"/>
              </p:ext>
            </p:extLst>
          </p:nvPr>
        </p:nvGraphicFramePr>
        <p:xfrm>
          <a:off x="6927456" y="334519"/>
          <a:ext cx="1857388" cy="804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ight Arrow 5">
            <a:hlinkClick r:id="rId8" action="ppaction://hlinksldjump"/>
          </p:cNvPr>
          <p:cNvSpPr/>
          <p:nvPr/>
        </p:nvSpPr>
        <p:spPr>
          <a:xfrm>
            <a:off x="6919468" y="269335"/>
            <a:ext cx="1901952" cy="914399"/>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extLst>
      <p:ext uri="{BB962C8B-B14F-4D97-AF65-F5344CB8AC3E}">
        <p14:creationId xmlns:p14="http://schemas.microsoft.com/office/powerpoint/2010/main" val="4796352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842692168"/>
              </p:ext>
            </p:extLst>
          </p:nvPr>
        </p:nvGraphicFramePr>
        <p:xfrm>
          <a:off x="488949" y="1332359"/>
          <a:ext cx="9826303" cy="4550926"/>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289847">
                  <a:extLst>
                    <a:ext uri="{9D8B030D-6E8A-4147-A177-3AD203B41FA5}">
                      <a16:colId xmlns:a16="http://schemas.microsoft.com/office/drawing/2014/main" val="20001"/>
                    </a:ext>
                  </a:extLst>
                </a:gridCol>
                <a:gridCol w="4104456">
                  <a:extLst>
                    <a:ext uri="{9D8B030D-6E8A-4147-A177-3AD203B41FA5}">
                      <a16:colId xmlns:a16="http://schemas.microsoft.com/office/drawing/2014/main" val="20002"/>
                    </a:ext>
                  </a:extLst>
                </a:gridCol>
              </a:tblGrid>
              <a:tr h="420888">
                <a:tc>
                  <a:txBody>
                    <a:bodyPr/>
                    <a:lstStyle/>
                    <a:p>
                      <a:endParaRPr lang="en-GB" sz="1600" dirty="0">
                        <a:effectLst>
                          <a:outerShdw blurRad="38100" dist="38100" dir="2700000" algn="tl">
                            <a:srgbClr val="000000">
                              <a:alpha val="43137"/>
                            </a:srgbClr>
                          </a:outerShdw>
                        </a:effectLst>
                        <a:latin typeface="Verdana" pitchFamily="34" charset="0"/>
                      </a:endParaRPr>
                    </a:p>
                  </a:txBody>
                  <a:tcPr marT="45735" marB="45735"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content</a:t>
                      </a:r>
                      <a:r>
                        <a:rPr lang="en-GB" sz="1600" dirty="0">
                          <a:effectLst>
                            <a:outerShdw blurRad="38100" dist="38100" dir="2700000" algn="tl">
                              <a:srgbClr val="000000">
                                <a:alpha val="43137"/>
                              </a:srgbClr>
                            </a:outerShdw>
                          </a:effectLst>
                        </a:rPr>
                        <a:t>:</a:t>
                      </a:r>
                      <a:endParaRPr lang="en-GB" sz="1600" dirty="0">
                        <a:effectLst>
                          <a:outerShdw blurRad="38100" dist="38100" dir="2700000" algn="tl">
                            <a:srgbClr val="000000">
                              <a:alpha val="43137"/>
                            </a:srgbClr>
                          </a:outerShdw>
                        </a:effectLst>
                        <a:latin typeface="Verdana" pitchFamily="34" charset="0"/>
                      </a:endParaRPr>
                    </a:p>
                  </a:txBody>
                  <a:tcPr marT="45735" marB="45735"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735" marB="45735" anchor="ctr"/>
                </a:tc>
                <a:extLst>
                  <a:ext uri="{0D108BD9-81ED-4DB2-BD59-A6C34878D82A}">
                    <a16:rowId xmlns:a16="http://schemas.microsoft.com/office/drawing/2014/main" val="10000"/>
                  </a:ext>
                </a:extLst>
              </a:tr>
              <a:tr h="868658">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L3</a:t>
                      </a:r>
                    </a:p>
                  </a:txBody>
                  <a:tcPr marT="45725" marB="45725" vert="vert">
                    <a:solidFill>
                      <a:srgbClr val="993300"/>
                    </a:solidFill>
                  </a:tcPr>
                </a:tc>
                <a:tc>
                  <a:txBody>
                    <a:bodyPr/>
                    <a:lstStyle/>
                    <a:p>
                      <a:pPr marL="285750" indent="-285750" algn="just" eaLnBrk="0" hangingPunct="0">
                        <a:lnSpc>
                          <a:spcPct val="150000"/>
                        </a:lnSpc>
                        <a:buFont typeface="Wingdings" panose="05000000000000000000"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[Interpret measures of central tendency and variation, extending to standard deviation]</a:t>
                      </a:r>
                      <a:endParaRPr lang="en-GB" sz="1400" kern="1200" dirty="0">
                        <a:solidFill>
                          <a:schemeClr val="dk1"/>
                        </a:solidFill>
                        <a:effectLst/>
                        <a:latin typeface="Arial" panose="020B0604020202020204" pitchFamily="34" charset="0"/>
                        <a:ea typeface="+mn-ea"/>
                        <a:cs typeface="Arial" panose="020B0604020202020204" pitchFamily="34" charset="0"/>
                      </a:endParaRPr>
                    </a:p>
                    <a:p>
                      <a:pPr marL="0" indent="0" algn="just" eaLnBrk="0" hangingPunct="0">
                        <a:lnSpc>
                          <a:spcPct val="100000"/>
                        </a:lnSpc>
                        <a:buFont typeface="Wingdings" panose="05000000000000000000" pitchFamily="2" charset="2"/>
                        <a:buNone/>
                      </a:pPr>
                      <a:endParaRPr lang="en-GB" sz="1400" kern="1200" dirty="0">
                        <a:solidFill>
                          <a:schemeClr val="dk1"/>
                        </a:solidFill>
                        <a:effectLst/>
                        <a:latin typeface="Arial" panose="020B0604020202020204" pitchFamily="34" charset="0"/>
                        <a:ea typeface="+mn-ea"/>
                        <a:cs typeface="Arial" panose="020B0604020202020204" pitchFamily="34" charset="0"/>
                      </a:endParaRPr>
                    </a:p>
                    <a:p>
                      <a:pPr marL="285750" indent="-285750" algn="just" eaLnBrk="0" hangingPunct="0">
                        <a:lnSpc>
                          <a:spcPct val="150000"/>
                        </a:lnSpc>
                        <a:buFont typeface="Wingdings" panose="05000000000000000000"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[Be able to calculate standard deviation, including from summary statistics]</a:t>
                      </a:r>
                      <a:endParaRPr lang="en-GB" sz="1400" dirty="0">
                        <a:latin typeface="Arial" panose="020B0604020202020204" pitchFamily="34" charset="0"/>
                        <a:cs typeface="Arial" panose="020B0604020202020204" pitchFamily="34" charset="0"/>
                      </a:endParaRPr>
                    </a:p>
                  </a:txBody>
                  <a:tcPr marT="45718" marB="45718"/>
                </a:tc>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itchFamily="2" charset="2"/>
                        <a:buChar char="Ø"/>
                        <a:tabLst/>
                        <a:defRPr/>
                      </a:pPr>
                      <a:r>
                        <a:rPr lang="en-GB" sz="1400" b="0" kern="1200" baseline="0" dirty="0">
                          <a:solidFill>
                            <a:schemeClr val="dk1"/>
                          </a:solidFill>
                          <a:latin typeface="Arial" panose="020B0604020202020204" pitchFamily="34" charset="0"/>
                          <a:ea typeface="+mn-ea"/>
                          <a:cs typeface="Arial" panose="020B0604020202020204" pitchFamily="34" charset="0"/>
                          <a:hlinkClick r:id="rId2" action="ppaction://hlinksldjump"/>
                        </a:rPr>
                        <a:t>See slide 2</a:t>
                      </a:r>
                      <a:endParaRPr lang="en-GB" sz="1400" b="0" kern="1200" dirty="0">
                        <a:solidFill>
                          <a:schemeClr val="dk1"/>
                        </a:solidFill>
                        <a:latin typeface="Arial" panose="020B0604020202020204" pitchFamily="34" charset="0"/>
                        <a:ea typeface="+mn-ea"/>
                        <a:cs typeface="Arial" panose="020B0604020202020204" pitchFamily="34" charset="0"/>
                      </a:endParaRPr>
                    </a:p>
                    <a:p>
                      <a:pPr marL="0" marR="0" indent="0" algn="just" defTabSz="914400" rtl="0" eaLnBrk="1" fontAlgn="auto" latinLnBrk="0" hangingPunct="1">
                        <a:lnSpc>
                          <a:spcPct val="150000"/>
                        </a:lnSpc>
                        <a:spcBef>
                          <a:spcPts val="0"/>
                        </a:spcBef>
                        <a:spcAft>
                          <a:spcPts val="0"/>
                        </a:spcAft>
                        <a:buClrTx/>
                        <a:buSzTx/>
                        <a:buFont typeface="Wingdings" pitchFamily="2" charset="2"/>
                        <a:buNone/>
                        <a:tabLst/>
                        <a:defRPr/>
                      </a:pPr>
                      <a:endParaRPr lang="en-GB" sz="1400" b="0" kern="1200" dirty="0">
                        <a:solidFill>
                          <a:schemeClr val="dk1"/>
                        </a:solidFill>
                        <a:latin typeface="Arial" panose="020B0604020202020204" pitchFamily="34" charset="0"/>
                        <a:ea typeface="+mn-ea"/>
                        <a:cs typeface="Arial" panose="020B0604020202020204" pitchFamily="34" charset="0"/>
                      </a:endParaRPr>
                    </a:p>
                    <a:p>
                      <a:pPr marL="285750" marR="0" indent="-285750" algn="just" defTabSz="914400" rtl="0" eaLnBrk="1" fontAlgn="auto" latinLnBrk="0" hangingPunct="1">
                        <a:lnSpc>
                          <a:spcPct val="150000"/>
                        </a:lnSpc>
                        <a:spcBef>
                          <a:spcPts val="0"/>
                        </a:spcBef>
                        <a:spcAft>
                          <a:spcPts val="0"/>
                        </a:spcAft>
                        <a:buClrTx/>
                        <a:buSzTx/>
                        <a:buFont typeface="Wingdings" pitchFamily="2" charset="2"/>
                        <a:buChar char="Ø"/>
                        <a:tabLst/>
                        <a:defRPr/>
                      </a:pPr>
                      <a:r>
                        <a:rPr lang="en-GB" sz="1400" b="0" kern="1200" dirty="0">
                          <a:solidFill>
                            <a:schemeClr val="dk1"/>
                          </a:solidFill>
                          <a:latin typeface="Arial" panose="020B0604020202020204" pitchFamily="34" charset="0"/>
                          <a:ea typeface="+mn-ea"/>
                          <a:cs typeface="Arial" panose="020B0604020202020204" pitchFamily="34" charset="0"/>
                        </a:rPr>
                        <a:t>Assumed knowledge: quartiles and inter-quartile range</a:t>
                      </a:r>
                    </a:p>
                    <a:p>
                      <a:pPr marL="0" marR="0" indent="0" algn="just" defTabSz="914400" rtl="0" eaLnBrk="1" fontAlgn="auto" latinLnBrk="0" hangingPunct="1">
                        <a:lnSpc>
                          <a:spcPct val="150000"/>
                        </a:lnSpc>
                        <a:spcBef>
                          <a:spcPts val="0"/>
                        </a:spcBef>
                        <a:spcAft>
                          <a:spcPts val="0"/>
                        </a:spcAft>
                        <a:buClrTx/>
                        <a:buSzTx/>
                        <a:buFont typeface="Wingdings" pitchFamily="2" charset="2"/>
                        <a:buNone/>
                        <a:tabLst/>
                        <a:defRPr/>
                      </a:pPr>
                      <a:endParaRPr lang="en-GB" sz="1400" b="0" kern="1200" dirty="0">
                        <a:solidFill>
                          <a:schemeClr val="dk1"/>
                        </a:solidFill>
                        <a:latin typeface="Arial" panose="020B0604020202020204" pitchFamily="34" charset="0"/>
                        <a:ea typeface="+mn-ea"/>
                        <a:cs typeface="Arial" panose="020B0604020202020204" pitchFamily="34" charset="0"/>
                      </a:endParaRPr>
                    </a:p>
                  </a:txBody>
                  <a:tcPr marT="45721" marB="45721"/>
                </a:tc>
                <a:extLst>
                  <a:ext uri="{0D108BD9-81ED-4DB2-BD59-A6C34878D82A}">
                    <a16:rowId xmlns:a16="http://schemas.microsoft.com/office/drawing/2014/main" val="10001"/>
                  </a:ext>
                </a:extLst>
              </a:tr>
              <a:tr h="868658">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L4</a:t>
                      </a:r>
                    </a:p>
                  </a:txBody>
                  <a:tcPr marT="45725" marB="45725" vert="vert">
                    <a:solidFill>
                      <a:srgbClr val="993300"/>
                    </a:solidFill>
                  </a:tcPr>
                </a:tc>
                <a:tc>
                  <a:txBody>
                    <a:bodyPr/>
                    <a:lstStyle/>
                    <a:p>
                      <a:pPr marL="285750" indent="-285750" algn="just" eaLnBrk="0" hangingPunct="0">
                        <a:lnSpc>
                          <a:spcPct val="150000"/>
                        </a:lnSpc>
                        <a:buFont typeface="Wingdings" panose="05000000000000000000"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[Recognise and interpret possible outliers in data sets and statistical diagrams]</a:t>
                      </a:r>
                      <a:endParaRPr lang="en-GB" sz="1400" kern="1200" dirty="0">
                        <a:solidFill>
                          <a:schemeClr val="dk1"/>
                        </a:solidFill>
                        <a:effectLst/>
                        <a:latin typeface="Arial" panose="020B0604020202020204" pitchFamily="34" charset="0"/>
                        <a:ea typeface="+mn-ea"/>
                        <a:cs typeface="Arial" panose="020B0604020202020204" pitchFamily="34" charset="0"/>
                      </a:endParaRPr>
                    </a:p>
                    <a:p>
                      <a:pPr marL="285750" indent="-285750" algn="just" eaLnBrk="0" hangingPunct="0">
                        <a:lnSpc>
                          <a:spcPct val="100000"/>
                        </a:lnSpc>
                        <a:buFont typeface="Wingdings" panose="05000000000000000000" pitchFamily="2" charset="2"/>
                        <a:buChar char="Ø"/>
                      </a:pPr>
                      <a:endParaRPr lang="en-GB" sz="1400" kern="1200" dirty="0">
                        <a:solidFill>
                          <a:schemeClr val="dk1"/>
                        </a:solidFill>
                        <a:effectLst/>
                        <a:latin typeface="Arial" panose="020B0604020202020204" pitchFamily="34" charset="0"/>
                        <a:ea typeface="+mn-ea"/>
                        <a:cs typeface="Arial" panose="020B0604020202020204" pitchFamily="34" charset="0"/>
                      </a:endParaRPr>
                    </a:p>
                    <a:p>
                      <a:pPr marL="285750" indent="-285750" algn="just" eaLnBrk="0" hangingPunct="0">
                        <a:lnSpc>
                          <a:spcPct val="150000"/>
                        </a:lnSpc>
                        <a:buFont typeface="Wingdings" panose="05000000000000000000"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[Select or critique data presentation techniques in the context of a statistical problem]</a:t>
                      </a:r>
                      <a:endParaRPr lang="en-GB" sz="1400" kern="1200" dirty="0">
                        <a:solidFill>
                          <a:schemeClr val="dk1"/>
                        </a:solidFill>
                        <a:effectLst/>
                        <a:latin typeface="Arial" panose="020B0604020202020204" pitchFamily="34" charset="0"/>
                        <a:ea typeface="+mn-ea"/>
                        <a:cs typeface="Arial" panose="020B0604020202020204" pitchFamily="34" charset="0"/>
                      </a:endParaRPr>
                    </a:p>
                    <a:p>
                      <a:pPr marL="285750" indent="-285750" algn="just" eaLnBrk="0" hangingPunct="0">
                        <a:lnSpc>
                          <a:spcPct val="100000"/>
                        </a:lnSpc>
                        <a:buFont typeface="Wingdings" panose="05000000000000000000" pitchFamily="2" charset="2"/>
                        <a:buChar char="Ø"/>
                      </a:pPr>
                      <a:endParaRPr lang="en-GB" sz="1400" kern="1200" dirty="0">
                        <a:solidFill>
                          <a:schemeClr val="dk1"/>
                        </a:solidFill>
                        <a:effectLst/>
                        <a:latin typeface="Arial" panose="020B0604020202020204" pitchFamily="34" charset="0"/>
                        <a:ea typeface="+mn-ea"/>
                        <a:cs typeface="Arial" panose="020B0604020202020204" pitchFamily="34" charset="0"/>
                      </a:endParaRPr>
                    </a:p>
                    <a:p>
                      <a:pPr marL="285750" indent="-285750" algn="just">
                        <a:lnSpc>
                          <a:spcPct val="150000"/>
                        </a:lnSpc>
                        <a:buFont typeface="Wingdings" panose="05000000000000000000"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[Be able to clean data, including dealing with missing data, errors and outliers]</a:t>
                      </a:r>
                      <a:endParaRPr lang="en-GB" sz="1400" dirty="0">
                        <a:latin typeface="Arial" panose="020B0604020202020204" pitchFamily="34" charset="0"/>
                        <a:cs typeface="Arial" panose="020B0604020202020204" pitchFamily="34" charset="0"/>
                      </a:endParaRPr>
                    </a:p>
                  </a:txBody>
                  <a:tcPr marT="45718" marB="45718"/>
                </a:tc>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itchFamily="2" charset="2"/>
                        <a:buChar char="Ø"/>
                        <a:tabLst/>
                        <a:defRPr/>
                      </a:pPr>
                      <a:r>
                        <a:rPr lang="en-GB" sz="1400" b="0" kern="1200" baseline="0" dirty="0">
                          <a:solidFill>
                            <a:schemeClr val="dk1"/>
                          </a:solidFill>
                          <a:latin typeface="Arial" panose="020B0604020202020204" pitchFamily="34" charset="0"/>
                          <a:ea typeface="+mn-ea"/>
                          <a:cs typeface="Arial" panose="020B0604020202020204" pitchFamily="34" charset="0"/>
                          <a:hlinkClick r:id="rId2" action="ppaction://hlinksldjump"/>
                        </a:rPr>
                        <a:t>See slide 2</a:t>
                      </a:r>
                      <a:endParaRPr lang="en-GB" sz="1400" b="0" kern="1200" dirty="0">
                        <a:solidFill>
                          <a:schemeClr val="dk1"/>
                        </a:solidFill>
                        <a:latin typeface="Arial" panose="020B0604020202020204" pitchFamily="34" charset="0"/>
                        <a:ea typeface="+mn-ea"/>
                        <a:cs typeface="Arial" panose="020B0604020202020204" pitchFamily="34" charset="0"/>
                      </a:endParaRPr>
                    </a:p>
                    <a:p>
                      <a:pPr marL="285750" marR="0" indent="-285750" algn="just"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600" b="0" kern="1200" dirty="0">
                        <a:solidFill>
                          <a:schemeClr val="dk1"/>
                        </a:solidFill>
                        <a:latin typeface="+mn-lt"/>
                        <a:ea typeface="+mn-ea"/>
                        <a:cs typeface="Arial" pitchFamily="34" charset="0"/>
                      </a:endParaRPr>
                    </a:p>
                  </a:txBody>
                  <a:tcPr marT="45721" marB="45721"/>
                </a:tc>
                <a:extLst>
                  <a:ext uri="{0D108BD9-81ED-4DB2-BD59-A6C34878D82A}">
                    <a16:rowId xmlns:a16="http://schemas.microsoft.com/office/drawing/2014/main" val="10002"/>
                  </a:ext>
                </a:extLst>
              </a:tr>
            </a:tbl>
          </a:graphicData>
        </a:graphic>
      </p:graphicFrame>
      <p:sp>
        <p:nvSpPr>
          <p:cNvPr id="40962" name="TextBox 3"/>
          <p:cNvSpPr txBox="1">
            <a:spLocks noChangeArrowheads="1"/>
          </p:cNvSpPr>
          <p:nvPr/>
        </p:nvSpPr>
        <p:spPr bwMode="auto">
          <a:xfrm>
            <a:off x="488950" y="615950"/>
            <a:ext cx="7200900" cy="369888"/>
          </a:xfrm>
          <a:prstGeom prst="rect">
            <a:avLst/>
          </a:prstGeom>
          <a:noFill/>
          <a:ln w="9525">
            <a:noFill/>
            <a:miter lim="800000"/>
            <a:headEnd/>
            <a:tailEnd/>
          </a:ln>
        </p:spPr>
        <p:txBody>
          <a:bodyPr>
            <a:spAutoFit/>
          </a:bodyPr>
          <a:lstStyle/>
          <a:p>
            <a:r>
              <a:rPr lang="en-GB" sz="1800" b="1" dirty="0">
                <a:latin typeface="Verdana" pitchFamily="34" charset="0"/>
              </a:rPr>
              <a:t>Data Presentation and Interpretation (slide 3 of 3)</a:t>
            </a:r>
          </a:p>
        </p:txBody>
      </p:sp>
      <p:sp>
        <p:nvSpPr>
          <p:cNvPr id="10" name="Chevron 4"/>
          <p:cNvSpPr/>
          <p:nvPr/>
        </p:nvSpPr>
        <p:spPr>
          <a:xfrm>
            <a:off x="7374362" y="108223"/>
            <a:ext cx="1114433" cy="742955"/>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lIns="64008" tIns="21336" rIns="21336" bIns="21336" spcCol="1270" anchor="ctr"/>
          <a:lstStyle/>
          <a:p>
            <a:pPr algn="ctr" defTabSz="711200">
              <a:lnSpc>
                <a:spcPct val="90000"/>
              </a:lnSpc>
              <a:spcAft>
                <a:spcPct val="35000"/>
              </a:spcAft>
              <a:defRPr/>
            </a:pPr>
            <a:r>
              <a:rPr lang="en-GB" sz="1600" b="1" dirty="0"/>
              <a:t>Continued on next page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648828865"/>
              </p:ext>
            </p:extLst>
          </p:nvPr>
        </p:nvGraphicFramePr>
        <p:xfrm>
          <a:off x="488949" y="1332358"/>
          <a:ext cx="9826303" cy="5021407"/>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289847">
                  <a:extLst>
                    <a:ext uri="{9D8B030D-6E8A-4147-A177-3AD203B41FA5}">
                      <a16:colId xmlns:a16="http://schemas.microsoft.com/office/drawing/2014/main" val="20001"/>
                    </a:ext>
                  </a:extLst>
                </a:gridCol>
                <a:gridCol w="4104456">
                  <a:extLst>
                    <a:ext uri="{9D8B030D-6E8A-4147-A177-3AD203B41FA5}">
                      <a16:colId xmlns:a16="http://schemas.microsoft.com/office/drawing/2014/main" val="20002"/>
                    </a:ext>
                  </a:extLst>
                </a:gridCol>
              </a:tblGrid>
              <a:tr h="456127">
                <a:tc>
                  <a:txBody>
                    <a:bodyPr/>
                    <a:lstStyle/>
                    <a:p>
                      <a:endParaRPr lang="en-GB" sz="1600" dirty="0">
                        <a:effectLst>
                          <a:outerShdw blurRad="38100" dist="38100" dir="2700000" algn="tl">
                            <a:srgbClr val="000000">
                              <a:alpha val="43137"/>
                            </a:srgbClr>
                          </a:outerShdw>
                        </a:effectLst>
                        <a:latin typeface="Verdana" pitchFamily="34" charset="0"/>
                      </a:endParaRPr>
                    </a:p>
                  </a:txBody>
                  <a:tcPr marT="45735" marB="45735"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content</a:t>
                      </a:r>
                      <a:r>
                        <a:rPr lang="en-GB" sz="1600" dirty="0">
                          <a:effectLst>
                            <a:outerShdw blurRad="38100" dist="38100" dir="2700000" algn="tl">
                              <a:srgbClr val="000000">
                                <a:alpha val="43137"/>
                              </a:srgbClr>
                            </a:outerShdw>
                          </a:effectLst>
                        </a:rPr>
                        <a:t>:</a:t>
                      </a:r>
                      <a:endParaRPr lang="en-GB" sz="1600" dirty="0">
                        <a:effectLst>
                          <a:outerShdw blurRad="38100" dist="38100" dir="2700000" algn="tl">
                            <a:srgbClr val="000000">
                              <a:alpha val="43137"/>
                            </a:srgbClr>
                          </a:outerShdw>
                        </a:effectLst>
                        <a:latin typeface="Verdana" pitchFamily="34" charset="0"/>
                      </a:endParaRPr>
                    </a:p>
                  </a:txBody>
                  <a:tcPr marT="45735" marB="45735"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735" marB="45735" anchor="ctr"/>
                </a:tc>
                <a:extLst>
                  <a:ext uri="{0D108BD9-81ED-4DB2-BD59-A6C34878D82A}">
                    <a16:rowId xmlns:a16="http://schemas.microsoft.com/office/drawing/2014/main" val="10000"/>
                  </a:ext>
                </a:extLst>
              </a:tr>
              <a:tr h="2282640">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M1</a:t>
                      </a:r>
                    </a:p>
                  </a:txBody>
                  <a:tcPr marT="45725" marB="45725" vert="vert">
                    <a:solidFill>
                      <a:srgbClr val="993300"/>
                    </a:solidFill>
                  </a:tcPr>
                </a:tc>
                <a:tc>
                  <a:txBody>
                    <a:bodyPr/>
                    <a:lstStyle/>
                    <a:p>
                      <a:pPr marL="285750" indent="-285750" algn="just" eaLnBrk="0" hangingPunct="0">
                        <a:lnSpc>
                          <a:spcPct val="150000"/>
                        </a:lnSpc>
                        <a:buFont typeface="Wingdings" panose="05000000000000000000"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[Understand and use</a:t>
                      </a:r>
                      <a:r>
                        <a:rPr lang="en-GB" sz="1400" b="1" kern="1200" baseline="0" dirty="0">
                          <a:solidFill>
                            <a:schemeClr val="dk1"/>
                          </a:solidFill>
                          <a:effectLst/>
                          <a:latin typeface="Arial" panose="020B0604020202020204" pitchFamily="34" charset="0"/>
                          <a:ea typeface="+mn-ea"/>
                          <a:cs typeface="Arial" panose="020B0604020202020204" pitchFamily="34" charset="0"/>
                        </a:rPr>
                        <a:t> mutually exclusive and independent events when calculating probabilities]</a:t>
                      </a:r>
                      <a:endParaRPr lang="en-GB" sz="1400" kern="1200" dirty="0">
                        <a:solidFill>
                          <a:schemeClr val="dk1"/>
                        </a:solidFill>
                        <a:effectLst/>
                        <a:latin typeface="Arial" panose="020B0604020202020204" pitchFamily="34" charset="0"/>
                        <a:ea typeface="+mn-ea"/>
                        <a:cs typeface="Arial" panose="020B0604020202020204" pitchFamily="34" charset="0"/>
                      </a:endParaRPr>
                    </a:p>
                    <a:p>
                      <a:pPr marL="285750" indent="-285750" algn="just" eaLnBrk="0" hangingPunct="0">
                        <a:lnSpc>
                          <a:spcPct val="150000"/>
                        </a:lnSpc>
                        <a:buFont typeface="Wingdings" panose="05000000000000000000" pitchFamily="2" charset="2"/>
                        <a:buChar char="Ø"/>
                      </a:pPr>
                      <a:endParaRPr lang="en-GB" sz="1400" kern="1200" dirty="0">
                        <a:solidFill>
                          <a:schemeClr val="dk1"/>
                        </a:solidFill>
                        <a:effectLst/>
                        <a:latin typeface="Arial" panose="020B0604020202020204" pitchFamily="34" charset="0"/>
                        <a:ea typeface="+mn-ea"/>
                        <a:cs typeface="Arial" panose="020B0604020202020204" pitchFamily="34" charset="0"/>
                      </a:endParaRPr>
                    </a:p>
                    <a:p>
                      <a:pPr marL="285750" indent="-285750" algn="just">
                        <a:lnSpc>
                          <a:spcPct val="150000"/>
                        </a:lnSpc>
                        <a:buFont typeface="Wingdings" panose="05000000000000000000"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[Link to discrete and continuous distributions]</a:t>
                      </a:r>
                      <a:endParaRPr lang="en-GB" sz="1400" dirty="0">
                        <a:latin typeface="Arial" panose="020B0604020202020204" pitchFamily="34" charset="0"/>
                        <a:cs typeface="Arial" panose="020B0604020202020204" pitchFamily="34" charset="0"/>
                      </a:endParaRPr>
                    </a:p>
                  </a:txBody>
                  <a:tcPr marT="45718" marB="45718"/>
                </a:tc>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itchFamily="2" charset="2"/>
                        <a:buChar char="Ø"/>
                        <a:tabLst/>
                        <a:defRPr/>
                      </a:pPr>
                      <a:r>
                        <a:rPr lang="en-GB" sz="1400" b="0" kern="1200" baseline="0" dirty="0">
                          <a:solidFill>
                            <a:schemeClr val="dk1"/>
                          </a:solidFill>
                          <a:latin typeface="Arial" panose="020B0604020202020204" pitchFamily="34" charset="0"/>
                          <a:ea typeface="+mn-ea"/>
                          <a:cs typeface="Arial" panose="020B0604020202020204" pitchFamily="34" charset="0"/>
                          <a:hlinkClick r:id="rId2" action="ppaction://hlinksldjump"/>
                        </a:rPr>
                        <a:t>See slide 2</a:t>
                      </a:r>
                      <a:endParaRPr lang="en-GB" sz="1400" b="0" kern="1200" dirty="0">
                        <a:solidFill>
                          <a:schemeClr val="dk1"/>
                        </a:solidFill>
                        <a:latin typeface="Arial" panose="020B0604020202020204" pitchFamily="34" charset="0"/>
                        <a:ea typeface="+mn-ea"/>
                        <a:cs typeface="Arial" panose="020B0604020202020204" pitchFamily="34" charset="0"/>
                      </a:endParaRPr>
                    </a:p>
                    <a:p>
                      <a:pPr marL="0" marR="0" indent="0"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GB" sz="1400" b="0" kern="1200" dirty="0">
                        <a:solidFill>
                          <a:schemeClr val="dk1"/>
                        </a:solidFill>
                        <a:latin typeface="Arial" panose="020B0604020202020204" pitchFamily="34" charset="0"/>
                        <a:ea typeface="+mn-ea"/>
                        <a:cs typeface="Arial" panose="020B0604020202020204" pitchFamily="34" charset="0"/>
                      </a:endParaRPr>
                    </a:p>
                    <a:p>
                      <a:pPr marL="285750" marR="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GB" sz="1400" b="0" kern="1200" dirty="0">
                          <a:solidFill>
                            <a:schemeClr val="dk1"/>
                          </a:solidFill>
                          <a:latin typeface="Arial" panose="020B0604020202020204" pitchFamily="34" charset="0"/>
                          <a:ea typeface="+mn-ea"/>
                          <a:cs typeface="Arial" panose="020B0604020202020204" pitchFamily="34" charset="0"/>
                        </a:rPr>
                        <a:t>Assumed knowledge: the 0 to 1 probability</a:t>
                      </a:r>
                      <a:r>
                        <a:rPr lang="en-GB" sz="1400" b="0" kern="1200" baseline="0" dirty="0">
                          <a:solidFill>
                            <a:schemeClr val="dk1"/>
                          </a:solidFill>
                          <a:latin typeface="Arial" panose="020B0604020202020204" pitchFamily="34" charset="0"/>
                          <a:ea typeface="+mn-ea"/>
                          <a:cs typeface="Arial" panose="020B0604020202020204" pitchFamily="34" charset="0"/>
                        </a:rPr>
                        <a:t> scale</a:t>
                      </a:r>
                    </a:p>
                    <a:p>
                      <a:pPr marL="0" marR="0" indent="0"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GB" sz="1400" b="0" kern="1200" dirty="0">
                        <a:solidFill>
                          <a:schemeClr val="dk1"/>
                        </a:solidFill>
                        <a:latin typeface="Arial" panose="020B0604020202020204" pitchFamily="34" charset="0"/>
                        <a:ea typeface="+mn-ea"/>
                        <a:cs typeface="Arial" panose="020B0604020202020204" pitchFamily="34" charset="0"/>
                      </a:endParaRPr>
                    </a:p>
                  </a:txBody>
                  <a:tcPr marT="45721" marB="45721"/>
                </a:tc>
                <a:extLst>
                  <a:ext uri="{0D108BD9-81ED-4DB2-BD59-A6C34878D82A}">
                    <a16:rowId xmlns:a16="http://schemas.microsoft.com/office/drawing/2014/main" val="10001"/>
                  </a:ext>
                </a:extLst>
              </a:tr>
              <a:tr h="2282640">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N1</a:t>
                      </a:r>
                    </a:p>
                  </a:txBody>
                  <a:tcPr marT="45725" marB="45725" vert="vert">
                    <a:solidFill>
                      <a:srgbClr val="993300"/>
                    </a:solidFill>
                  </a:tcPr>
                </a:tc>
                <a:tc>
                  <a:txBody>
                    <a:bodyPr/>
                    <a:lstStyle/>
                    <a:p>
                      <a:pPr marL="285750" indent="-285750" algn="just" eaLnBrk="0" hangingPunct="0">
                        <a:lnSpc>
                          <a:spcPct val="150000"/>
                        </a:lnSpc>
                        <a:buFont typeface="Wingdings" panose="05000000000000000000"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[Understand and use simple, discrete probability distributions (calculation of mean and variance of discrete random variables is excluded), including the binomial distribution, as a model; calculate probabilities using the binomial distribution]</a:t>
                      </a:r>
                      <a:endParaRPr lang="en-GB" sz="1400" dirty="0">
                        <a:latin typeface="Arial" panose="020B0604020202020204" pitchFamily="34" charset="0"/>
                        <a:cs typeface="Arial" panose="020B0604020202020204" pitchFamily="34" charset="0"/>
                      </a:endParaRPr>
                    </a:p>
                  </a:txBody>
                  <a:tcPr marT="45718" marB="45718"/>
                </a:tc>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GB" sz="1400" b="0" kern="1200" baseline="0" dirty="0">
                          <a:solidFill>
                            <a:schemeClr val="dk1"/>
                          </a:solidFill>
                          <a:latin typeface="Arial" panose="020B0604020202020204" pitchFamily="34" charset="0"/>
                          <a:ea typeface="+mn-ea"/>
                          <a:cs typeface="Arial" panose="020B0604020202020204" pitchFamily="34" charset="0"/>
                          <a:hlinkClick r:id="rId2" action="ppaction://hlinksldjump"/>
                        </a:rPr>
                        <a:t>See slide 2</a:t>
                      </a:r>
                      <a:endParaRPr lang="en-GB" sz="1400" b="0" kern="1200" dirty="0">
                        <a:solidFill>
                          <a:schemeClr val="dk1"/>
                        </a:solidFill>
                        <a:latin typeface="Arial" panose="020B0604020202020204" pitchFamily="34" charset="0"/>
                        <a:ea typeface="+mn-ea"/>
                        <a:cs typeface="Arial" panose="020B0604020202020204" pitchFamily="34" charset="0"/>
                      </a:endParaRPr>
                    </a:p>
                    <a:p>
                      <a:pPr marL="285750" marR="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lang="en-GB" sz="1600" b="0" kern="1200" dirty="0">
                        <a:solidFill>
                          <a:schemeClr val="dk1"/>
                        </a:solidFill>
                        <a:latin typeface="+mn-lt"/>
                        <a:ea typeface="+mn-ea"/>
                        <a:cs typeface="Arial" pitchFamily="34" charset="0"/>
                      </a:endParaRPr>
                    </a:p>
                  </a:txBody>
                  <a:tcPr marT="45721" marB="45721"/>
                </a:tc>
                <a:extLst>
                  <a:ext uri="{0D108BD9-81ED-4DB2-BD59-A6C34878D82A}">
                    <a16:rowId xmlns:a16="http://schemas.microsoft.com/office/drawing/2014/main" val="10002"/>
                  </a:ext>
                </a:extLst>
              </a:tr>
            </a:tbl>
          </a:graphicData>
        </a:graphic>
      </p:graphicFrame>
      <p:sp>
        <p:nvSpPr>
          <p:cNvPr id="41986" name="TextBox 3"/>
          <p:cNvSpPr txBox="1">
            <a:spLocks noChangeArrowheads="1"/>
          </p:cNvSpPr>
          <p:nvPr/>
        </p:nvSpPr>
        <p:spPr bwMode="auto">
          <a:xfrm>
            <a:off x="488950" y="615950"/>
            <a:ext cx="7200900" cy="369888"/>
          </a:xfrm>
          <a:prstGeom prst="rect">
            <a:avLst/>
          </a:prstGeom>
          <a:noFill/>
          <a:ln w="9525">
            <a:noFill/>
            <a:miter lim="800000"/>
            <a:headEnd/>
            <a:tailEnd/>
          </a:ln>
        </p:spPr>
        <p:txBody>
          <a:bodyPr>
            <a:spAutoFit/>
          </a:bodyPr>
          <a:lstStyle/>
          <a:p>
            <a:r>
              <a:rPr lang="en-GB" sz="1800" b="1">
                <a:latin typeface="Verdana" pitchFamily="34" charset="0"/>
              </a:rPr>
              <a:t>Probability and Statistical Distributions</a:t>
            </a:r>
          </a:p>
        </p:txBody>
      </p:sp>
      <p:sp>
        <p:nvSpPr>
          <p:cNvPr id="10" name="Chevron 4"/>
          <p:cNvSpPr/>
          <p:nvPr/>
        </p:nvSpPr>
        <p:spPr>
          <a:xfrm>
            <a:off x="7374362" y="108223"/>
            <a:ext cx="1114433" cy="742955"/>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lIns="64008" tIns="21336" rIns="21336" bIns="21336" spcCol="1270" anchor="ctr"/>
          <a:lstStyle/>
          <a:p>
            <a:pPr algn="ctr" defTabSz="711200">
              <a:lnSpc>
                <a:spcPct val="90000"/>
              </a:lnSpc>
              <a:spcAft>
                <a:spcPct val="35000"/>
              </a:spcAft>
              <a:defRPr/>
            </a:pPr>
            <a:r>
              <a:rPr lang="en-GB" sz="1600" b="1" dirty="0"/>
              <a:t>Continued on next page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057845384"/>
              </p:ext>
            </p:extLst>
          </p:nvPr>
        </p:nvGraphicFramePr>
        <p:xfrm>
          <a:off x="488949" y="1092281"/>
          <a:ext cx="9826303" cy="4977646"/>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289847">
                  <a:extLst>
                    <a:ext uri="{9D8B030D-6E8A-4147-A177-3AD203B41FA5}">
                      <a16:colId xmlns:a16="http://schemas.microsoft.com/office/drawing/2014/main" val="20001"/>
                    </a:ext>
                  </a:extLst>
                </a:gridCol>
                <a:gridCol w="4104456">
                  <a:extLst>
                    <a:ext uri="{9D8B030D-6E8A-4147-A177-3AD203B41FA5}">
                      <a16:colId xmlns:a16="http://schemas.microsoft.com/office/drawing/2014/main" val="20002"/>
                    </a:ext>
                  </a:extLst>
                </a:gridCol>
              </a:tblGrid>
              <a:tr h="420888">
                <a:tc>
                  <a:txBody>
                    <a:bodyPr/>
                    <a:lstStyle/>
                    <a:p>
                      <a:endParaRPr lang="en-GB" sz="1600" dirty="0">
                        <a:effectLst>
                          <a:outerShdw blurRad="38100" dist="38100" dir="2700000" algn="tl">
                            <a:srgbClr val="000000">
                              <a:alpha val="43137"/>
                            </a:srgbClr>
                          </a:outerShdw>
                        </a:effectLst>
                        <a:latin typeface="Verdana" pitchFamily="34" charset="0"/>
                      </a:endParaRPr>
                    </a:p>
                  </a:txBody>
                  <a:tcPr marT="45735" marB="45735"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content</a:t>
                      </a:r>
                      <a:r>
                        <a:rPr lang="en-GB" sz="1600" dirty="0">
                          <a:effectLst>
                            <a:outerShdw blurRad="38100" dist="38100" dir="2700000" algn="tl">
                              <a:srgbClr val="000000">
                                <a:alpha val="43137"/>
                              </a:srgbClr>
                            </a:outerShdw>
                          </a:effectLst>
                        </a:rPr>
                        <a:t>:</a:t>
                      </a:r>
                      <a:endParaRPr lang="en-GB" sz="1600" dirty="0">
                        <a:effectLst>
                          <a:outerShdw blurRad="38100" dist="38100" dir="2700000" algn="tl">
                            <a:srgbClr val="000000">
                              <a:alpha val="43137"/>
                            </a:srgbClr>
                          </a:outerShdw>
                        </a:effectLst>
                        <a:latin typeface="Verdana" pitchFamily="34" charset="0"/>
                      </a:endParaRPr>
                    </a:p>
                  </a:txBody>
                  <a:tcPr marT="45735" marB="45735"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735" marB="45735" anchor="ctr"/>
                </a:tc>
                <a:extLst>
                  <a:ext uri="{0D108BD9-81ED-4DB2-BD59-A6C34878D82A}">
                    <a16:rowId xmlns:a16="http://schemas.microsoft.com/office/drawing/2014/main" val="10000"/>
                  </a:ext>
                </a:extLst>
              </a:tr>
              <a:tr h="868658">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O1</a:t>
                      </a:r>
                    </a:p>
                  </a:txBody>
                  <a:tcPr marT="45725" marB="45725" vert="vert">
                    <a:solidFill>
                      <a:srgbClr val="993300"/>
                    </a:solidFill>
                  </a:tcPr>
                </a:tc>
                <a:tc>
                  <a:txBody>
                    <a:bodyPr/>
                    <a:lstStyle/>
                    <a:p>
                      <a:pPr marL="285750" indent="-285750" algn="just" eaLnBrk="0" hangingPunct="0">
                        <a:lnSpc>
                          <a:spcPct val="150000"/>
                        </a:lnSpc>
                        <a:buFont typeface="Wingdings" panose="05000000000000000000"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[Understand and apply the language of statistical hypothesis testing, developed through a binomial model: null hypothesis, alternative hypothesis, significance level, test statistic, 1-tail test, 2-tail test, critical value, critical region, acceptance region, </a:t>
                      </a:r>
                      <a:r>
                        <a:rPr lang="en-GB" sz="1400" b="1" i="1" kern="1200" dirty="0">
                          <a:solidFill>
                            <a:schemeClr val="dk1"/>
                          </a:solidFill>
                          <a:effectLst/>
                          <a:latin typeface="Arial" panose="020B0604020202020204" pitchFamily="34" charset="0"/>
                          <a:ea typeface="+mn-ea"/>
                          <a:cs typeface="Arial" panose="020B0604020202020204" pitchFamily="34" charset="0"/>
                        </a:rPr>
                        <a:t>p</a:t>
                      </a:r>
                      <a:r>
                        <a:rPr lang="en-GB" sz="1400" b="1" kern="1200" dirty="0">
                          <a:solidFill>
                            <a:schemeClr val="dk1"/>
                          </a:solidFill>
                          <a:effectLst/>
                          <a:latin typeface="Arial" panose="020B0604020202020204" pitchFamily="34" charset="0"/>
                          <a:ea typeface="+mn-ea"/>
                          <a:cs typeface="Arial" panose="020B0604020202020204" pitchFamily="34" charset="0"/>
                        </a:rPr>
                        <a:t>-value]</a:t>
                      </a:r>
                    </a:p>
                    <a:p>
                      <a:pPr marL="0" indent="0" algn="just" eaLnBrk="0" hangingPunct="0">
                        <a:lnSpc>
                          <a:spcPct val="150000"/>
                        </a:lnSpc>
                        <a:buFont typeface="Wingdings" panose="05000000000000000000" pitchFamily="2" charset="2"/>
                        <a:buNone/>
                      </a:pPr>
                      <a:endParaRPr lang="en-GB" sz="1400" b="1" kern="1200" dirty="0">
                        <a:solidFill>
                          <a:schemeClr val="dk1"/>
                        </a:solidFill>
                        <a:effectLst/>
                        <a:latin typeface="Arial" panose="020B0604020202020204" pitchFamily="34" charset="0"/>
                        <a:ea typeface="+mn-ea"/>
                        <a:cs typeface="Arial" panose="020B0604020202020204" pitchFamily="34" charset="0"/>
                      </a:endParaRPr>
                    </a:p>
                  </a:txBody>
                  <a:tcPr marT="45718" marB="45718"/>
                </a:tc>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itchFamily="2" charset="2"/>
                        <a:buChar char="Ø"/>
                        <a:tabLst/>
                        <a:defRPr/>
                      </a:pPr>
                      <a:r>
                        <a:rPr lang="en-GB" sz="1400" b="0" kern="1200" baseline="0" dirty="0">
                          <a:solidFill>
                            <a:schemeClr val="dk1"/>
                          </a:solidFill>
                          <a:latin typeface="Arial" panose="020B0604020202020204" pitchFamily="34" charset="0"/>
                          <a:ea typeface="+mn-ea"/>
                          <a:cs typeface="Arial" panose="020B0604020202020204" pitchFamily="34" charset="0"/>
                          <a:hlinkClick r:id="rId2" action="ppaction://hlinksldjump"/>
                        </a:rPr>
                        <a:t>See slide 2</a:t>
                      </a:r>
                      <a:endParaRPr lang="en-GB" sz="1400" b="0" kern="1200" dirty="0">
                        <a:solidFill>
                          <a:schemeClr val="dk1"/>
                        </a:solidFill>
                        <a:latin typeface="Arial" panose="020B0604020202020204" pitchFamily="34" charset="0"/>
                        <a:ea typeface="+mn-ea"/>
                        <a:cs typeface="Arial" panose="020B0604020202020204" pitchFamily="34" charset="0"/>
                      </a:endParaRPr>
                    </a:p>
                    <a:p>
                      <a:pPr marL="0" marR="0" indent="0"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GB" sz="1400" b="0" kern="1200" dirty="0">
                        <a:solidFill>
                          <a:schemeClr val="dk1"/>
                        </a:solidFill>
                        <a:latin typeface="Arial" panose="020B0604020202020204" pitchFamily="34" charset="0"/>
                        <a:ea typeface="+mn-ea"/>
                        <a:cs typeface="Arial" panose="020B0604020202020204" pitchFamily="34" charset="0"/>
                      </a:endParaRPr>
                    </a:p>
                    <a:p>
                      <a:pPr marL="285750" marR="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GB" sz="1400" b="0" kern="1200" dirty="0">
                          <a:solidFill>
                            <a:schemeClr val="dk1"/>
                          </a:solidFill>
                          <a:latin typeface="Arial" panose="020B0604020202020204" pitchFamily="34" charset="0"/>
                          <a:ea typeface="+mn-ea"/>
                          <a:cs typeface="Arial" panose="020B0604020202020204" pitchFamily="34" charset="0"/>
                        </a:rPr>
                        <a:t>The use of correlation coefficients</a:t>
                      </a:r>
                      <a:r>
                        <a:rPr lang="en-GB" sz="1400" b="0" kern="1200" baseline="0" dirty="0">
                          <a:solidFill>
                            <a:schemeClr val="dk1"/>
                          </a:solidFill>
                          <a:latin typeface="Arial" panose="020B0604020202020204" pitchFamily="34" charset="0"/>
                          <a:ea typeface="+mn-ea"/>
                          <a:cs typeface="Arial" panose="020B0604020202020204" pitchFamily="34" charset="0"/>
                        </a:rPr>
                        <a:t> in hypothesis testing will be covered in </a:t>
                      </a:r>
                      <a:r>
                        <a:rPr lang="en-GB" sz="1400" b="0" kern="1200" baseline="0" dirty="0">
                          <a:solidFill>
                            <a:schemeClr val="dk1"/>
                          </a:solidFill>
                          <a:latin typeface="Arial" panose="020B0604020202020204" pitchFamily="34" charset="0"/>
                          <a:ea typeface="+mn-ea"/>
                          <a:cs typeface="Arial" panose="020B0604020202020204" pitchFamily="34" charset="0"/>
                          <a:hlinkClick r:id="rId3" action="ppaction://hlinksldjump"/>
                        </a:rPr>
                        <a:t>year 13, Statistical Hypothesis Testing</a:t>
                      </a:r>
                      <a:endParaRPr lang="en-GB" sz="1400" b="0" kern="1200" baseline="0" dirty="0">
                        <a:solidFill>
                          <a:schemeClr val="dk1"/>
                        </a:solidFill>
                        <a:latin typeface="Arial" panose="020B0604020202020204" pitchFamily="34" charset="0"/>
                        <a:ea typeface="+mn-ea"/>
                        <a:cs typeface="Arial" panose="020B0604020202020204" pitchFamily="34" charset="0"/>
                      </a:endParaRPr>
                    </a:p>
                    <a:p>
                      <a:pPr marL="0" marR="0" indent="0"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GB" sz="1400" b="0" kern="1200" dirty="0">
                        <a:solidFill>
                          <a:schemeClr val="dk1"/>
                        </a:solidFill>
                        <a:latin typeface="Arial" panose="020B0604020202020204" pitchFamily="34" charset="0"/>
                        <a:ea typeface="+mn-ea"/>
                        <a:cs typeface="Arial" panose="020B0604020202020204" pitchFamily="34" charset="0"/>
                      </a:endParaRPr>
                    </a:p>
                  </a:txBody>
                  <a:tcPr marT="45721" marB="45721"/>
                </a:tc>
                <a:extLst>
                  <a:ext uri="{0D108BD9-81ED-4DB2-BD59-A6C34878D82A}">
                    <a16:rowId xmlns:a16="http://schemas.microsoft.com/office/drawing/2014/main" val="10001"/>
                  </a:ext>
                </a:extLst>
              </a:tr>
              <a:tr h="868658">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O2</a:t>
                      </a:r>
                    </a:p>
                  </a:txBody>
                  <a:tcPr marT="45725" marB="45725" vert="vert">
                    <a:solidFill>
                      <a:srgbClr val="993300"/>
                    </a:solidFill>
                  </a:tcPr>
                </a:tc>
                <a:tc>
                  <a:txBody>
                    <a:bodyPr/>
                    <a:lstStyle/>
                    <a:p>
                      <a:pPr marL="285750" indent="-285750" algn="just" eaLnBrk="0" hangingPunct="0">
                        <a:lnSpc>
                          <a:spcPct val="150000"/>
                        </a:lnSpc>
                        <a:buFont typeface="Wingdings" panose="05000000000000000000"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[Conduct a statistical hypothesis test for the proportion in the binomial distribution and interpret the results in context]</a:t>
                      </a:r>
                      <a:endParaRPr lang="en-GB" sz="1400" kern="1200" dirty="0">
                        <a:solidFill>
                          <a:schemeClr val="dk1"/>
                        </a:solidFill>
                        <a:effectLst/>
                        <a:latin typeface="Arial" panose="020B0604020202020204" pitchFamily="34" charset="0"/>
                        <a:ea typeface="+mn-ea"/>
                        <a:cs typeface="Arial" panose="020B0604020202020204" pitchFamily="34" charset="0"/>
                      </a:endParaRPr>
                    </a:p>
                    <a:p>
                      <a:pPr marL="285750" indent="-285750" algn="just" eaLnBrk="0" hangingPunct="0">
                        <a:lnSpc>
                          <a:spcPct val="100000"/>
                        </a:lnSpc>
                        <a:buFont typeface="Wingdings" panose="05000000000000000000" pitchFamily="2" charset="2"/>
                        <a:buChar char="Ø"/>
                      </a:pPr>
                      <a:endParaRPr lang="en-GB" sz="1400" kern="1200" dirty="0">
                        <a:solidFill>
                          <a:schemeClr val="dk1"/>
                        </a:solidFill>
                        <a:effectLst/>
                        <a:latin typeface="Arial" panose="020B0604020202020204" pitchFamily="34" charset="0"/>
                        <a:ea typeface="+mn-ea"/>
                        <a:cs typeface="Arial" panose="020B0604020202020204" pitchFamily="34" charset="0"/>
                      </a:endParaRPr>
                    </a:p>
                    <a:p>
                      <a:pPr marL="285750" indent="-285750" algn="just">
                        <a:lnSpc>
                          <a:spcPct val="150000"/>
                        </a:lnSpc>
                        <a:buFont typeface="Wingdings" panose="05000000000000000000"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[Understand that a sample is being used to make an inference about the population and appreciate that the significance level is the probability of incorrectly rejecting the null hypothesis]</a:t>
                      </a:r>
                      <a:endParaRPr lang="en-GB" sz="1400" dirty="0">
                        <a:latin typeface="Arial" panose="020B0604020202020204" pitchFamily="34" charset="0"/>
                        <a:cs typeface="Arial" panose="020B0604020202020204" pitchFamily="34" charset="0"/>
                      </a:endParaRPr>
                    </a:p>
                  </a:txBody>
                  <a:tcPr marT="45718" marB="45718"/>
                </a:tc>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GB" sz="1400" b="0" kern="1200" baseline="0" dirty="0">
                          <a:solidFill>
                            <a:schemeClr val="dk1"/>
                          </a:solidFill>
                          <a:latin typeface="Arial" panose="020B0604020202020204" pitchFamily="34" charset="0"/>
                          <a:ea typeface="+mn-ea"/>
                          <a:cs typeface="Arial" panose="020B0604020202020204" pitchFamily="34" charset="0"/>
                          <a:hlinkClick r:id="rId2" action="ppaction://hlinksldjump"/>
                        </a:rPr>
                        <a:t>See slide 2</a:t>
                      </a:r>
                      <a:endParaRPr lang="en-GB" sz="1400" b="0" kern="1200" dirty="0">
                        <a:solidFill>
                          <a:schemeClr val="dk1"/>
                        </a:solidFill>
                        <a:latin typeface="Arial" panose="020B0604020202020204" pitchFamily="34" charset="0"/>
                        <a:ea typeface="+mn-ea"/>
                        <a:cs typeface="Arial" panose="020B0604020202020204" pitchFamily="34" charset="0"/>
                      </a:endParaRPr>
                    </a:p>
                    <a:p>
                      <a:pPr marL="285750" marR="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lang="en-GB" sz="1600" b="0" kern="1200" dirty="0">
                        <a:solidFill>
                          <a:schemeClr val="dk1"/>
                        </a:solidFill>
                        <a:latin typeface="+mn-lt"/>
                        <a:ea typeface="+mn-ea"/>
                        <a:cs typeface="Arial" pitchFamily="34" charset="0"/>
                      </a:endParaRPr>
                    </a:p>
                  </a:txBody>
                  <a:tcPr marT="45721" marB="45721"/>
                </a:tc>
                <a:extLst>
                  <a:ext uri="{0D108BD9-81ED-4DB2-BD59-A6C34878D82A}">
                    <a16:rowId xmlns:a16="http://schemas.microsoft.com/office/drawing/2014/main" val="10002"/>
                  </a:ext>
                </a:extLst>
              </a:tr>
            </a:tbl>
          </a:graphicData>
        </a:graphic>
      </p:graphicFrame>
      <p:sp>
        <p:nvSpPr>
          <p:cNvPr id="43010" name="TextBox 3"/>
          <p:cNvSpPr txBox="1">
            <a:spLocks noChangeArrowheads="1"/>
          </p:cNvSpPr>
          <p:nvPr/>
        </p:nvSpPr>
        <p:spPr bwMode="auto">
          <a:xfrm>
            <a:off x="488950" y="615950"/>
            <a:ext cx="7200900" cy="369888"/>
          </a:xfrm>
          <a:prstGeom prst="rect">
            <a:avLst/>
          </a:prstGeom>
          <a:noFill/>
          <a:ln w="9525">
            <a:noFill/>
            <a:miter lim="800000"/>
            <a:headEnd/>
            <a:tailEnd/>
          </a:ln>
        </p:spPr>
        <p:txBody>
          <a:bodyPr>
            <a:spAutoFit/>
          </a:bodyPr>
          <a:lstStyle/>
          <a:p>
            <a:r>
              <a:rPr lang="en-GB" sz="1800" b="1">
                <a:latin typeface="Verdana" pitchFamily="34" charset="0"/>
              </a:rPr>
              <a:t>Statistical Hypothesis Testing</a:t>
            </a:r>
          </a:p>
        </p:txBody>
      </p:sp>
      <p:sp>
        <p:nvSpPr>
          <p:cNvPr id="10" name="Chevron 4"/>
          <p:cNvSpPr/>
          <p:nvPr/>
        </p:nvSpPr>
        <p:spPr>
          <a:xfrm>
            <a:off x="7374362" y="108223"/>
            <a:ext cx="1114433" cy="742955"/>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lIns="64008" tIns="21336" rIns="21336" bIns="21336" spcCol="1270" anchor="ctr"/>
          <a:lstStyle/>
          <a:p>
            <a:pPr algn="ctr" defTabSz="711200">
              <a:lnSpc>
                <a:spcPct val="90000"/>
              </a:lnSpc>
              <a:spcAft>
                <a:spcPct val="35000"/>
              </a:spcAft>
              <a:defRPr/>
            </a:pPr>
            <a:r>
              <a:rPr lang="en-GB" sz="1600" b="1" dirty="0"/>
              <a:t>Continued on next page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162612922"/>
              </p:ext>
            </p:extLst>
          </p:nvPr>
        </p:nvGraphicFramePr>
        <p:xfrm>
          <a:off x="446406" y="1286721"/>
          <a:ext cx="9792394" cy="4375756"/>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399954">
                  <a:extLst>
                    <a:ext uri="{9D8B030D-6E8A-4147-A177-3AD203B41FA5}">
                      <a16:colId xmlns:a16="http://schemas.microsoft.com/office/drawing/2014/main" val="20001"/>
                    </a:ext>
                  </a:extLst>
                </a:gridCol>
                <a:gridCol w="3960440">
                  <a:extLst>
                    <a:ext uri="{9D8B030D-6E8A-4147-A177-3AD203B41FA5}">
                      <a16:colId xmlns:a16="http://schemas.microsoft.com/office/drawing/2014/main" val="20002"/>
                    </a:ext>
                  </a:extLst>
                </a:gridCol>
              </a:tblGrid>
              <a:tr h="515727">
                <a:tc>
                  <a:txBody>
                    <a:bodyPr/>
                    <a:lstStyle/>
                    <a:p>
                      <a:endParaRPr lang="en-GB" sz="1600" dirty="0">
                        <a:effectLst>
                          <a:outerShdw blurRad="38100" dist="38100" dir="2700000" algn="tl">
                            <a:srgbClr val="000000">
                              <a:alpha val="43137"/>
                            </a:srgbClr>
                          </a:outerShdw>
                        </a:effectLst>
                        <a:latin typeface="Verdana" pitchFamily="34" charset="0"/>
                      </a:endParaRPr>
                    </a:p>
                  </a:txBody>
                  <a:tcPr marT="45689" marB="45689"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content</a:t>
                      </a:r>
                      <a:r>
                        <a:rPr lang="en-GB" sz="1600" dirty="0">
                          <a:effectLst>
                            <a:outerShdw blurRad="38100" dist="38100" dir="2700000" algn="tl">
                              <a:srgbClr val="000000">
                                <a:alpha val="43137"/>
                              </a:srgbClr>
                            </a:outerShdw>
                          </a:effectLst>
                        </a:rPr>
                        <a:t>:</a:t>
                      </a:r>
                      <a:endParaRPr lang="en-GB" sz="1600" dirty="0">
                        <a:effectLst>
                          <a:outerShdw blurRad="38100" dist="38100" dir="2700000" algn="tl">
                            <a:srgbClr val="000000">
                              <a:alpha val="43137"/>
                            </a:srgbClr>
                          </a:outerShdw>
                        </a:effectLst>
                        <a:latin typeface="Verdana" pitchFamily="34" charset="0"/>
                      </a:endParaRPr>
                    </a:p>
                  </a:txBody>
                  <a:tcPr marT="45689" marB="45689"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689" marB="45689" anchor="ctr"/>
                </a:tc>
                <a:extLst>
                  <a:ext uri="{0D108BD9-81ED-4DB2-BD59-A6C34878D82A}">
                    <a16:rowId xmlns:a16="http://schemas.microsoft.com/office/drawing/2014/main" val="10000"/>
                  </a:ext>
                </a:extLst>
              </a:tr>
              <a:tr h="2398599">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P1</a:t>
                      </a:r>
                    </a:p>
                  </a:txBody>
                  <a:tcPr marT="45689" marB="45689" vert="vert">
                    <a:solidFill>
                      <a:srgbClr val="FF7C80"/>
                    </a:solidFill>
                  </a:tcPr>
                </a:tc>
                <a:tc>
                  <a:txBody>
                    <a:bodyPr/>
                    <a:lstStyle/>
                    <a:p>
                      <a:pPr marL="285750" indent="-285750" algn="just" eaLnBrk="0" hangingPunct="0">
                        <a:lnSpc>
                          <a:spcPct val="150000"/>
                        </a:lnSpc>
                        <a:buFont typeface="Wingdings" panose="05000000000000000000"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[Understand and use fundamental quantities and units in the S.I. system: length, time, mass]</a:t>
                      </a:r>
                      <a:endParaRPr lang="en-GB" sz="1400" kern="1200" dirty="0">
                        <a:solidFill>
                          <a:schemeClr val="dk1"/>
                        </a:solidFill>
                        <a:effectLst/>
                        <a:latin typeface="Arial" panose="020B0604020202020204" pitchFamily="34" charset="0"/>
                        <a:ea typeface="+mn-ea"/>
                        <a:cs typeface="Arial" panose="020B0604020202020204" pitchFamily="34" charset="0"/>
                      </a:endParaRPr>
                    </a:p>
                    <a:p>
                      <a:pPr marL="285750" indent="-285750" algn="just" eaLnBrk="0" hangingPunct="0">
                        <a:lnSpc>
                          <a:spcPct val="150000"/>
                        </a:lnSpc>
                        <a:buFont typeface="Wingdings" panose="05000000000000000000" pitchFamily="2" charset="2"/>
                        <a:buChar char="Ø"/>
                      </a:pPr>
                      <a:endParaRPr lang="en-GB" sz="1400" kern="1200" dirty="0">
                        <a:solidFill>
                          <a:schemeClr val="dk1"/>
                        </a:solidFill>
                        <a:effectLst/>
                        <a:latin typeface="Arial" panose="020B0604020202020204" pitchFamily="34" charset="0"/>
                        <a:ea typeface="+mn-ea"/>
                        <a:cs typeface="Arial" panose="020B0604020202020204" pitchFamily="34" charset="0"/>
                      </a:endParaRPr>
                    </a:p>
                    <a:p>
                      <a:pPr marL="285750" indent="-285750" algn="just">
                        <a:lnSpc>
                          <a:spcPct val="150000"/>
                        </a:lnSpc>
                        <a:buFont typeface="Wingdings" panose="05000000000000000000"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[Understand and use derived quantities and units: velocity, acceleration, force, weight]</a:t>
                      </a:r>
                      <a:endParaRPr lang="en-GB" sz="1400" b="1" i="1" kern="1200" dirty="0">
                        <a:solidFill>
                          <a:schemeClr val="dk1"/>
                        </a:solidFill>
                        <a:effectLst/>
                        <a:latin typeface="Arial" panose="020B0604020202020204" pitchFamily="34" charset="0"/>
                        <a:ea typeface="+mn-ea"/>
                        <a:cs typeface="Arial" panose="020B0604020202020204" pitchFamily="34" charset="0"/>
                      </a:endParaRPr>
                    </a:p>
                  </a:txBody>
                  <a:tcPr marT="45718" marB="45718"/>
                </a:tc>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itchFamily="2" charset="2"/>
                        <a:buChar char="Ø"/>
                        <a:tabLst/>
                        <a:defRPr/>
                      </a:pPr>
                      <a:r>
                        <a:rPr lang="en-GB" sz="1400" dirty="0">
                          <a:latin typeface="Arial" panose="020B0604020202020204" pitchFamily="34" charset="0"/>
                          <a:cs typeface="Arial" panose="020B0604020202020204" pitchFamily="34" charset="0"/>
                        </a:rPr>
                        <a:t>Chapter 7.1</a:t>
                      </a:r>
                    </a:p>
                    <a:p>
                      <a:pPr marL="285750" marR="0" indent="-285750" algn="just" defTabSz="914400" rtl="0" eaLnBrk="1" fontAlgn="auto" latinLnBrk="0" hangingPunct="1">
                        <a:lnSpc>
                          <a:spcPct val="150000"/>
                        </a:lnSpc>
                        <a:spcBef>
                          <a:spcPts val="0"/>
                        </a:spcBef>
                        <a:spcAft>
                          <a:spcPts val="0"/>
                        </a:spcAft>
                        <a:buClrTx/>
                        <a:buSzTx/>
                        <a:buFont typeface="Wingdings" pitchFamily="2" charset="2"/>
                        <a:buChar char="Ø"/>
                        <a:tabLst/>
                        <a:defRPr/>
                      </a:pPr>
                      <a:r>
                        <a:rPr lang="en-GB" sz="1400" dirty="0">
                          <a:latin typeface="Arial" panose="020B0604020202020204" pitchFamily="34" charset="0"/>
                          <a:cs typeface="Arial" panose="020B0604020202020204" pitchFamily="34" charset="0"/>
                        </a:rPr>
                        <a:t>Moments</a:t>
                      </a:r>
                      <a:r>
                        <a:rPr lang="en-GB" sz="1400" baseline="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be covered</a:t>
                      </a:r>
                      <a:r>
                        <a:rPr lang="en-GB" sz="1400" baseline="0" dirty="0">
                          <a:latin typeface="Arial" panose="020B0604020202020204" pitchFamily="34" charset="0"/>
                          <a:cs typeface="Arial" panose="020B0604020202020204" pitchFamily="34" charset="0"/>
                        </a:rPr>
                        <a:t> in </a:t>
                      </a:r>
                      <a:r>
                        <a:rPr lang="en-GB" sz="1400" baseline="0" dirty="0">
                          <a:latin typeface="Arial" panose="020B0604020202020204" pitchFamily="34" charset="0"/>
                          <a:cs typeface="Arial" panose="020B0604020202020204" pitchFamily="34" charset="0"/>
                          <a:hlinkClick r:id="rId2" action="ppaction://hlinksldjump"/>
                        </a:rPr>
                        <a:t>year 13, Moments</a:t>
                      </a:r>
                      <a:endParaRPr lang="en-GB" sz="1600" b="1" kern="1200" dirty="0">
                        <a:solidFill>
                          <a:schemeClr val="dk1"/>
                        </a:solidFill>
                        <a:latin typeface="+mn-lt"/>
                        <a:ea typeface="+mn-ea"/>
                        <a:cs typeface="Arial" pitchFamily="34" charset="0"/>
                      </a:endParaRPr>
                    </a:p>
                  </a:txBody>
                  <a:tcPr marT="45721" marB="45721"/>
                </a:tc>
                <a:extLst>
                  <a:ext uri="{0D108BD9-81ED-4DB2-BD59-A6C34878D82A}">
                    <a16:rowId xmlns:a16="http://schemas.microsoft.com/office/drawing/2014/main" val="10001"/>
                  </a:ext>
                </a:extLst>
              </a:tr>
              <a:tr h="1461430">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Q1</a:t>
                      </a:r>
                    </a:p>
                  </a:txBody>
                  <a:tcPr marT="45689" marB="45689" vert="vert">
                    <a:solidFill>
                      <a:srgbClr val="FF7C80"/>
                    </a:solidFill>
                  </a:tcPr>
                </a:tc>
                <a:tc>
                  <a:txBody>
                    <a:bodyPr/>
                    <a:lstStyle/>
                    <a:p>
                      <a:pPr marL="285750" indent="-285750" algn="just">
                        <a:lnSpc>
                          <a:spcPct val="150000"/>
                        </a:lnSpc>
                        <a:buFont typeface="Wingdings" panose="05000000000000000000"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[Understand and use the language of kinematics: position; displacement; distance travelled; velocity; speed; acceleration]</a:t>
                      </a:r>
                      <a:endParaRPr lang="en-GB" sz="1400" dirty="0">
                        <a:latin typeface="Arial" panose="020B0604020202020204" pitchFamily="34" charset="0"/>
                        <a:cs typeface="Arial" panose="020B0604020202020204" pitchFamily="34" charset="0"/>
                      </a:endParaRPr>
                    </a:p>
                  </a:txBody>
                  <a:tcPr marT="45718" marB="45718"/>
                </a:tc>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itchFamily="2" charset="2"/>
                        <a:buChar char="Ø"/>
                        <a:tabLst/>
                        <a:defRPr/>
                      </a:pPr>
                      <a:r>
                        <a:rPr lang="en-GB" sz="1600" b="1" kern="1200" dirty="0">
                          <a:solidFill>
                            <a:schemeClr val="dk1"/>
                          </a:solidFill>
                          <a:latin typeface="+mn-lt"/>
                          <a:ea typeface="+mn-ea"/>
                          <a:cs typeface="Arial" pitchFamily="34" charset="0"/>
                        </a:rPr>
                        <a:t>Chapter 7.2</a:t>
                      </a:r>
                    </a:p>
                  </a:txBody>
                  <a:tcPr marT="45721" marB="45721"/>
                </a:tc>
                <a:extLst>
                  <a:ext uri="{0D108BD9-81ED-4DB2-BD59-A6C34878D82A}">
                    <a16:rowId xmlns:a16="http://schemas.microsoft.com/office/drawing/2014/main" val="10002"/>
                  </a:ext>
                </a:extLst>
              </a:tr>
            </a:tbl>
          </a:graphicData>
        </a:graphic>
      </p:graphicFrame>
      <p:sp>
        <p:nvSpPr>
          <p:cNvPr id="44034" name="TextBox 3"/>
          <p:cNvSpPr txBox="1">
            <a:spLocks noChangeArrowheads="1"/>
          </p:cNvSpPr>
          <p:nvPr/>
        </p:nvSpPr>
        <p:spPr bwMode="auto">
          <a:xfrm>
            <a:off x="446088" y="608013"/>
            <a:ext cx="5737468" cy="369332"/>
          </a:xfrm>
          <a:prstGeom prst="rect">
            <a:avLst/>
          </a:prstGeom>
          <a:noFill/>
          <a:ln w="9525">
            <a:noFill/>
            <a:miter lim="800000"/>
            <a:headEnd/>
            <a:tailEnd/>
          </a:ln>
        </p:spPr>
        <p:txBody>
          <a:bodyPr wrap="none">
            <a:spAutoFit/>
          </a:bodyPr>
          <a:lstStyle/>
          <a:p>
            <a:r>
              <a:rPr lang="en-GB" sz="1800" b="1" dirty="0">
                <a:latin typeface="Verdana" pitchFamily="34" charset="0"/>
              </a:rPr>
              <a:t>Kinematics in One Dimension (slide 1 of 2)</a:t>
            </a:r>
          </a:p>
        </p:txBody>
      </p:sp>
      <p:graphicFrame>
        <p:nvGraphicFramePr>
          <p:cNvPr id="10" name="Diagram 9"/>
          <p:cNvGraphicFramePr/>
          <p:nvPr/>
        </p:nvGraphicFramePr>
        <p:xfrm>
          <a:off x="6570836" y="7165007"/>
          <a:ext cx="1381046" cy="396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ight Arrow 10">
            <a:hlinkClick r:id="" action="ppaction://hlinkshowjump?jump=previousslide"/>
          </p:cNvPr>
          <p:cNvSpPr/>
          <p:nvPr/>
        </p:nvSpPr>
        <p:spPr>
          <a:xfrm>
            <a:off x="8299450" y="6931025"/>
            <a:ext cx="1358900" cy="630238"/>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aphicFrame>
        <p:nvGraphicFramePr>
          <p:cNvPr id="6" name="Diagram 5"/>
          <p:cNvGraphicFramePr/>
          <p:nvPr>
            <p:extLst>
              <p:ext uri="{D42A27DB-BD31-4B8C-83A1-F6EECF244321}">
                <p14:modId xmlns:p14="http://schemas.microsoft.com/office/powerpoint/2010/main" val="3879615634"/>
              </p:ext>
            </p:extLst>
          </p:nvPr>
        </p:nvGraphicFramePr>
        <p:xfrm>
          <a:off x="6517132" y="334519"/>
          <a:ext cx="1857388" cy="8046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Right Arrow 6">
            <a:hlinkClick r:id="rId13" action="ppaction://hlinksldjump"/>
          </p:cNvPr>
          <p:cNvSpPr/>
          <p:nvPr/>
        </p:nvSpPr>
        <p:spPr>
          <a:xfrm>
            <a:off x="6480556" y="269335"/>
            <a:ext cx="1901952" cy="914399"/>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69166155"/>
              </p:ext>
            </p:extLst>
          </p:nvPr>
        </p:nvGraphicFramePr>
        <p:xfrm>
          <a:off x="446406" y="1286721"/>
          <a:ext cx="9792394" cy="5804683"/>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399954">
                  <a:extLst>
                    <a:ext uri="{9D8B030D-6E8A-4147-A177-3AD203B41FA5}">
                      <a16:colId xmlns:a16="http://schemas.microsoft.com/office/drawing/2014/main" val="20001"/>
                    </a:ext>
                  </a:extLst>
                </a:gridCol>
                <a:gridCol w="3960440">
                  <a:extLst>
                    <a:ext uri="{9D8B030D-6E8A-4147-A177-3AD203B41FA5}">
                      <a16:colId xmlns:a16="http://schemas.microsoft.com/office/drawing/2014/main" val="20002"/>
                    </a:ext>
                  </a:extLst>
                </a:gridCol>
              </a:tblGrid>
              <a:tr h="476156">
                <a:tc>
                  <a:txBody>
                    <a:bodyPr/>
                    <a:lstStyle/>
                    <a:p>
                      <a:endParaRPr lang="en-GB" sz="1600" dirty="0">
                        <a:effectLst>
                          <a:outerShdw blurRad="38100" dist="38100" dir="2700000" algn="tl">
                            <a:srgbClr val="000000">
                              <a:alpha val="43137"/>
                            </a:srgbClr>
                          </a:outerShdw>
                        </a:effectLst>
                        <a:latin typeface="Verdana" pitchFamily="34" charset="0"/>
                      </a:endParaRPr>
                    </a:p>
                  </a:txBody>
                  <a:tcPr marT="45689" marB="45689"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content</a:t>
                      </a:r>
                      <a:r>
                        <a:rPr lang="en-GB" sz="1600" dirty="0">
                          <a:effectLst>
                            <a:outerShdw blurRad="38100" dist="38100" dir="2700000" algn="tl">
                              <a:srgbClr val="000000">
                                <a:alpha val="43137"/>
                              </a:srgbClr>
                            </a:outerShdw>
                          </a:effectLst>
                        </a:rPr>
                        <a:t>:</a:t>
                      </a:r>
                      <a:endParaRPr lang="en-GB" sz="1600" dirty="0">
                        <a:effectLst>
                          <a:outerShdw blurRad="38100" dist="38100" dir="2700000" algn="tl">
                            <a:srgbClr val="000000">
                              <a:alpha val="43137"/>
                            </a:srgbClr>
                          </a:outerShdw>
                        </a:effectLst>
                        <a:latin typeface="Verdana" pitchFamily="34" charset="0"/>
                      </a:endParaRPr>
                    </a:p>
                  </a:txBody>
                  <a:tcPr marT="45689" marB="45689"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689" marB="45689" anchor="ctr"/>
                </a:tc>
                <a:extLst>
                  <a:ext uri="{0D108BD9-81ED-4DB2-BD59-A6C34878D82A}">
                    <a16:rowId xmlns:a16="http://schemas.microsoft.com/office/drawing/2014/main" val="10000"/>
                  </a:ext>
                </a:extLst>
              </a:tr>
              <a:tr h="2214558">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Q2</a:t>
                      </a:r>
                    </a:p>
                  </a:txBody>
                  <a:tcPr marT="45689" marB="45689" vert="vert">
                    <a:solidFill>
                      <a:srgbClr val="FF7C80"/>
                    </a:solidFill>
                  </a:tcPr>
                </a:tc>
                <a:tc>
                  <a:txBody>
                    <a:bodyPr/>
                    <a:lstStyle/>
                    <a:p>
                      <a:pPr marL="285750" indent="-285750" algn="just">
                        <a:lnSpc>
                          <a:spcPct val="150000"/>
                        </a:lnSpc>
                        <a:buFont typeface="Wingdings" panose="05000000000000000000"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[Understand, use and interpret graphs in kinematics for motion in a straight line: displacement against time and interpretation of gradient; velocity against time and interpretation of gradient and area under the graph]</a:t>
                      </a:r>
                      <a:endParaRPr lang="en-GB" sz="1400" dirty="0">
                        <a:latin typeface="Arial" panose="020B0604020202020204" pitchFamily="34" charset="0"/>
                        <a:cs typeface="Arial" panose="020B0604020202020204" pitchFamily="34" charset="0"/>
                      </a:endParaRPr>
                    </a:p>
                  </a:txBody>
                  <a:tcPr marT="45718" marB="45718"/>
                </a:tc>
                <a:tc>
                  <a:txBody>
                    <a:bodyPr/>
                    <a:lstStyle/>
                    <a:p>
                      <a:pPr marL="285750" indent="-285750" algn="just">
                        <a:lnSpc>
                          <a:spcPct val="150000"/>
                        </a:lnSpc>
                        <a:buFont typeface="Wingdings" panose="05000000000000000000" pitchFamily="2" charset="2"/>
                        <a:buChar char="Ø"/>
                      </a:pPr>
                      <a:r>
                        <a:rPr lang="en-US" sz="1600" dirty="0"/>
                        <a:t>Chapter 7.2</a:t>
                      </a:r>
                    </a:p>
                  </a:txBody>
                  <a:tcPr marT="45721" marB="45721"/>
                </a:tc>
                <a:extLst>
                  <a:ext uri="{0D108BD9-81ED-4DB2-BD59-A6C34878D82A}">
                    <a16:rowId xmlns:a16="http://schemas.microsoft.com/office/drawing/2014/main" val="10001"/>
                  </a:ext>
                </a:extLst>
              </a:tr>
              <a:tr h="1012002">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Q3</a:t>
                      </a:r>
                    </a:p>
                  </a:txBody>
                  <a:tcPr marT="45689" marB="45689" vert="vert">
                    <a:solidFill>
                      <a:srgbClr val="FF7C80"/>
                    </a:solidFill>
                  </a:tcPr>
                </a:tc>
                <a:tc>
                  <a:txBody>
                    <a:bodyPr/>
                    <a:lstStyle/>
                    <a:p>
                      <a:pPr marL="285750" indent="-285750" algn="just">
                        <a:lnSpc>
                          <a:spcPct val="150000"/>
                        </a:lnSpc>
                        <a:buFont typeface="Wingdings" panose="05000000000000000000"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[Understand, use and derive the formulae for constant acceleration for motion in a straight line]</a:t>
                      </a:r>
                      <a:endParaRPr lang="en-GB" sz="1400" kern="1200" dirty="0">
                        <a:solidFill>
                          <a:schemeClr val="dk1"/>
                        </a:solidFill>
                        <a:effectLst/>
                        <a:latin typeface="Arial" panose="020B0604020202020204" pitchFamily="34" charset="0"/>
                        <a:ea typeface="+mn-ea"/>
                        <a:cs typeface="Arial" panose="020B0604020202020204" pitchFamily="34" charset="0"/>
                      </a:endParaRPr>
                    </a:p>
                  </a:txBody>
                  <a:tcPr marT="45718" marB="45718"/>
                </a:tc>
                <a:tc>
                  <a:txBody>
                    <a:bodyPr/>
                    <a:lstStyle/>
                    <a:p>
                      <a:pPr marL="285750" indent="-285750">
                        <a:lnSpc>
                          <a:spcPct val="150000"/>
                        </a:lnSpc>
                        <a:buFont typeface="Wingdings" panose="05000000000000000000" pitchFamily="2" charset="2"/>
                        <a:buChar char="Ø"/>
                      </a:pPr>
                      <a:r>
                        <a:rPr lang="en-GB" sz="1400" dirty="0">
                          <a:latin typeface="Arial" panose="020B0604020202020204" pitchFamily="34" charset="0"/>
                          <a:cs typeface="Arial" panose="020B0604020202020204" pitchFamily="34" charset="0"/>
                        </a:rPr>
                        <a:t>Chapter</a:t>
                      </a:r>
                      <a:r>
                        <a:rPr lang="en-GB" sz="1400" baseline="0" dirty="0">
                          <a:latin typeface="Arial" panose="020B0604020202020204" pitchFamily="34" charset="0"/>
                          <a:cs typeface="Arial" panose="020B0604020202020204" pitchFamily="34" charset="0"/>
                        </a:rPr>
                        <a:t>  7.3</a:t>
                      </a:r>
                      <a:endParaRPr lang="en-GB" sz="1400" dirty="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Ø"/>
                      </a:pPr>
                      <a:r>
                        <a:rPr lang="en-GB" sz="1400" dirty="0">
                          <a:latin typeface="Arial" panose="020B0604020202020204" pitchFamily="34" charset="0"/>
                          <a:cs typeface="Arial" panose="020B0604020202020204" pitchFamily="34" charset="0"/>
                        </a:rPr>
                        <a:t>The extension to two dimensions will be covered</a:t>
                      </a:r>
                      <a:r>
                        <a:rPr lang="en-GB" sz="1400" baseline="0" dirty="0">
                          <a:latin typeface="Arial" panose="020B0604020202020204" pitchFamily="34" charset="0"/>
                          <a:cs typeface="Arial" panose="020B0604020202020204" pitchFamily="34" charset="0"/>
                        </a:rPr>
                        <a:t> in </a:t>
                      </a:r>
                      <a:r>
                        <a:rPr lang="en-GB" sz="1400" baseline="0" dirty="0">
                          <a:latin typeface="Arial" panose="020B0604020202020204" pitchFamily="34" charset="0"/>
                          <a:cs typeface="Arial" panose="020B0604020202020204" pitchFamily="34" charset="0"/>
                          <a:hlinkClick r:id="rId2" action="ppaction://hlinksldjump"/>
                        </a:rPr>
                        <a:t>year 13, Kinematics in Two Dimensions</a:t>
                      </a:r>
                      <a:endParaRPr lang="en-US" sz="1400" dirty="0">
                        <a:latin typeface="Arial" panose="020B0604020202020204" pitchFamily="34" charset="0"/>
                        <a:cs typeface="Arial" panose="020B0604020202020204" pitchFamily="34" charset="0"/>
                      </a:endParaRPr>
                    </a:p>
                  </a:txBody>
                  <a:tcPr marT="45721" marB="45721"/>
                </a:tc>
                <a:extLst>
                  <a:ext uri="{0D108BD9-81ED-4DB2-BD59-A6C34878D82A}">
                    <a16:rowId xmlns:a16="http://schemas.microsoft.com/office/drawing/2014/main" val="10002"/>
                  </a:ext>
                </a:extLst>
              </a:tr>
              <a:tr h="1781927">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Q4</a:t>
                      </a:r>
                    </a:p>
                  </a:txBody>
                  <a:tcPr marT="45689" marB="45689" vert="vert">
                    <a:solidFill>
                      <a:srgbClr val="FF7C80"/>
                    </a:solidFill>
                  </a:tcPr>
                </a:tc>
                <a:tc>
                  <a:txBody>
                    <a:bodyPr/>
                    <a:lstStyle/>
                    <a:p>
                      <a:endParaRPr lang="en-US"/>
                    </a:p>
                  </a:txBody>
                  <a:tcPr marT="45718" marB="45718">
                    <a:blipFill rotWithShape="1">
                      <a:blip r:embed="rId3"/>
                      <a:stretch>
                        <a:fillRect l="-10609" t="-208219" r="-73363"/>
                      </a:stretch>
                    </a:blipFill>
                  </a:tcPr>
                </a:tc>
                <a:tc>
                  <a:txBody>
                    <a:bodyPr/>
                    <a:lstStyle/>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GB" sz="1400" dirty="0">
                          <a:latin typeface="Arial" panose="020B0604020202020204" pitchFamily="34" charset="0"/>
                          <a:cs typeface="Arial" panose="020B0604020202020204" pitchFamily="34" charset="0"/>
                        </a:rPr>
                        <a:t>Chapter</a:t>
                      </a:r>
                      <a:r>
                        <a:rPr lang="en-GB" sz="1400" baseline="0" dirty="0">
                          <a:latin typeface="Arial" panose="020B0604020202020204" pitchFamily="34" charset="0"/>
                          <a:cs typeface="Arial" panose="020B0604020202020204" pitchFamily="34" charset="0"/>
                        </a:rPr>
                        <a:t>  7.4</a:t>
                      </a:r>
                      <a:endParaRPr lang="en-GB" sz="1400" dirty="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Ø"/>
                      </a:pPr>
                      <a:r>
                        <a:rPr lang="en-GB" sz="1400" dirty="0">
                          <a:latin typeface="Arial" panose="020B0604020202020204" pitchFamily="34" charset="0"/>
                          <a:cs typeface="Arial" panose="020B0604020202020204" pitchFamily="34" charset="0"/>
                        </a:rPr>
                        <a:t>The extension to use calculus techniques for</a:t>
                      </a:r>
                      <a:r>
                        <a:rPr lang="en-GB" sz="1400" baseline="0" dirty="0">
                          <a:latin typeface="Arial" panose="020B0604020202020204" pitchFamily="34" charset="0"/>
                          <a:cs typeface="Arial" panose="020B0604020202020204" pitchFamily="34" charset="0"/>
                        </a:rPr>
                        <a:t> motion in two dimensions using vectors will be covered in </a:t>
                      </a:r>
                      <a:r>
                        <a:rPr lang="en-GB" sz="1400" baseline="0" dirty="0">
                          <a:latin typeface="Arial" panose="020B0604020202020204" pitchFamily="34" charset="0"/>
                          <a:cs typeface="Arial" panose="020B0604020202020204" pitchFamily="34" charset="0"/>
                          <a:hlinkClick r:id="rId2" action="ppaction://hlinksldjump"/>
                        </a:rPr>
                        <a:t>year 13, Kinematics in Two Dimensions</a:t>
                      </a:r>
                      <a:endParaRPr lang="en-US" sz="1400" dirty="0">
                        <a:latin typeface="Arial" panose="020B0604020202020204" pitchFamily="34" charset="0"/>
                        <a:cs typeface="Arial" panose="020B0604020202020204" pitchFamily="34" charset="0"/>
                      </a:endParaRPr>
                    </a:p>
                  </a:txBody>
                  <a:tcPr marT="45721" marB="45721"/>
                </a:tc>
                <a:extLst>
                  <a:ext uri="{0D108BD9-81ED-4DB2-BD59-A6C34878D82A}">
                    <a16:rowId xmlns:a16="http://schemas.microsoft.com/office/drawing/2014/main" val="10003"/>
                  </a:ext>
                </a:extLst>
              </a:tr>
            </a:tbl>
          </a:graphicData>
        </a:graphic>
      </p:graphicFrame>
      <p:sp>
        <p:nvSpPr>
          <p:cNvPr id="2081" name="TextBox 3"/>
          <p:cNvSpPr txBox="1">
            <a:spLocks noChangeArrowheads="1"/>
          </p:cNvSpPr>
          <p:nvPr/>
        </p:nvSpPr>
        <p:spPr bwMode="auto">
          <a:xfrm>
            <a:off x="446088" y="608013"/>
            <a:ext cx="6475412" cy="368300"/>
          </a:xfrm>
          <a:prstGeom prst="rect">
            <a:avLst/>
          </a:prstGeom>
          <a:noFill/>
          <a:ln w="9525">
            <a:noFill/>
            <a:miter lim="800000"/>
            <a:headEnd/>
            <a:tailEnd/>
          </a:ln>
        </p:spPr>
        <p:txBody>
          <a:bodyPr>
            <a:spAutoFit/>
          </a:bodyPr>
          <a:lstStyle/>
          <a:p>
            <a:r>
              <a:rPr lang="en-GB" sz="1800" b="1" dirty="0">
                <a:latin typeface="Verdana" pitchFamily="34" charset="0"/>
              </a:rPr>
              <a:t>Kinematics in One Dimension (slide 2 of 2)</a:t>
            </a:r>
          </a:p>
        </p:txBody>
      </p:sp>
      <p:graphicFrame>
        <p:nvGraphicFramePr>
          <p:cNvPr id="10" name="Diagram 9"/>
          <p:cNvGraphicFramePr/>
          <p:nvPr/>
        </p:nvGraphicFramePr>
        <p:xfrm>
          <a:off x="6570836" y="7165007"/>
          <a:ext cx="1381046" cy="3962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Right Arrow 10">
            <a:hlinkClick r:id="" action="ppaction://hlinkshowjump?jump=previousslide"/>
          </p:cNvPr>
          <p:cNvSpPr/>
          <p:nvPr/>
        </p:nvSpPr>
        <p:spPr>
          <a:xfrm>
            <a:off x="8299450" y="6931025"/>
            <a:ext cx="1358900" cy="630238"/>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706077921"/>
              </p:ext>
            </p:extLst>
          </p:nvPr>
        </p:nvGraphicFramePr>
        <p:xfrm>
          <a:off x="446406" y="1286721"/>
          <a:ext cx="9792394" cy="3761275"/>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399954">
                  <a:extLst>
                    <a:ext uri="{9D8B030D-6E8A-4147-A177-3AD203B41FA5}">
                      <a16:colId xmlns:a16="http://schemas.microsoft.com/office/drawing/2014/main" val="20001"/>
                    </a:ext>
                  </a:extLst>
                </a:gridCol>
                <a:gridCol w="3960440">
                  <a:extLst>
                    <a:ext uri="{9D8B030D-6E8A-4147-A177-3AD203B41FA5}">
                      <a16:colId xmlns:a16="http://schemas.microsoft.com/office/drawing/2014/main" val="20002"/>
                    </a:ext>
                  </a:extLst>
                </a:gridCol>
              </a:tblGrid>
              <a:tr h="548663">
                <a:tc>
                  <a:txBody>
                    <a:bodyPr/>
                    <a:lstStyle/>
                    <a:p>
                      <a:endParaRPr lang="en-GB" sz="1600" dirty="0">
                        <a:effectLst>
                          <a:outerShdw blurRad="38100" dist="38100" dir="2700000" algn="tl">
                            <a:srgbClr val="000000">
                              <a:alpha val="43137"/>
                            </a:srgbClr>
                          </a:outerShdw>
                        </a:effectLst>
                        <a:latin typeface="Verdana" pitchFamily="34" charset="0"/>
                      </a:endParaRPr>
                    </a:p>
                  </a:txBody>
                  <a:tcPr marT="45689" marB="45689"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content</a:t>
                      </a:r>
                      <a:r>
                        <a:rPr lang="en-GB" sz="1600" dirty="0">
                          <a:effectLst>
                            <a:outerShdw blurRad="38100" dist="38100" dir="2700000" algn="tl">
                              <a:srgbClr val="000000">
                                <a:alpha val="43137"/>
                              </a:srgbClr>
                            </a:outerShdw>
                          </a:effectLst>
                        </a:rPr>
                        <a:t>:</a:t>
                      </a:r>
                      <a:endParaRPr lang="en-GB" sz="1600" dirty="0">
                        <a:effectLst>
                          <a:outerShdw blurRad="38100" dist="38100" dir="2700000" algn="tl">
                            <a:srgbClr val="000000">
                              <a:alpha val="43137"/>
                            </a:srgbClr>
                          </a:outerShdw>
                        </a:effectLst>
                        <a:latin typeface="Verdana" pitchFamily="34" charset="0"/>
                      </a:endParaRPr>
                    </a:p>
                  </a:txBody>
                  <a:tcPr marT="45689" marB="45689"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689" marB="45689" anchor="ctr"/>
                </a:tc>
                <a:extLst>
                  <a:ext uri="{0D108BD9-81ED-4DB2-BD59-A6C34878D82A}">
                    <a16:rowId xmlns:a16="http://schemas.microsoft.com/office/drawing/2014/main" val="10000"/>
                  </a:ext>
                </a:extLst>
              </a:tr>
              <a:tr h="1107796">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R1</a:t>
                      </a:r>
                    </a:p>
                  </a:txBody>
                  <a:tcPr marT="45689" marB="45689" vert="vert">
                    <a:solidFill>
                      <a:srgbClr val="FF7C80"/>
                    </a:solidFill>
                  </a:tcPr>
                </a:tc>
                <a:tc>
                  <a:txBody>
                    <a:bodyPr/>
                    <a:lstStyle/>
                    <a:p>
                      <a:pPr marL="285750" indent="-285750" algn="just" eaLnBrk="0" hangingPunct="0">
                        <a:lnSpc>
                          <a:spcPct val="150000"/>
                        </a:lnSpc>
                        <a:buFont typeface="Wingdings" panose="05000000000000000000"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[Understand the concept of a force; understand and use Newton’s first law]</a:t>
                      </a:r>
                      <a:endParaRPr lang="en-GB" sz="1400" dirty="0">
                        <a:latin typeface="Arial" panose="020B0604020202020204" pitchFamily="34" charset="0"/>
                        <a:cs typeface="Arial" panose="020B0604020202020204" pitchFamily="34" charset="0"/>
                      </a:endParaRPr>
                    </a:p>
                  </a:txBody>
                  <a:tcPr marT="45718" marB="45718"/>
                </a:tc>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GB" sz="1600" dirty="0">
                          <a:latin typeface="Arial" panose="020B0604020202020204" pitchFamily="34" charset="0"/>
                          <a:cs typeface="Arial" panose="020B0604020202020204" pitchFamily="34" charset="0"/>
                        </a:rPr>
                        <a:t>Chapter</a:t>
                      </a:r>
                      <a:r>
                        <a:rPr lang="en-GB" sz="1600" baseline="0" dirty="0">
                          <a:latin typeface="Arial" panose="020B0604020202020204" pitchFamily="34" charset="0"/>
                          <a:cs typeface="Arial" panose="020B0604020202020204" pitchFamily="34" charset="0"/>
                        </a:rPr>
                        <a:t>  8.1</a:t>
                      </a:r>
                      <a:endParaRPr lang="en-GB" sz="1600" dirty="0">
                        <a:latin typeface="Arial" panose="020B0604020202020204" pitchFamily="34" charset="0"/>
                        <a:cs typeface="Arial" panose="020B0604020202020204" pitchFamily="34" charset="0"/>
                      </a:endParaRPr>
                    </a:p>
                  </a:txBody>
                  <a:tcPr marT="45721" marB="45721"/>
                </a:tc>
                <a:extLst>
                  <a:ext uri="{0D108BD9-81ED-4DB2-BD59-A6C34878D82A}">
                    <a16:rowId xmlns:a16="http://schemas.microsoft.com/office/drawing/2014/main" val="10001"/>
                  </a:ext>
                </a:extLst>
              </a:tr>
              <a:tr h="2104816">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R2</a:t>
                      </a:r>
                    </a:p>
                  </a:txBody>
                  <a:tcPr marT="45689" marB="45689" vert="vert">
                    <a:solidFill>
                      <a:srgbClr val="FF7C80"/>
                    </a:solidFill>
                  </a:tcPr>
                </a:tc>
                <a:tc>
                  <a:txBody>
                    <a:bodyPr/>
                    <a:lstStyle/>
                    <a:p>
                      <a:pPr marL="285750" indent="-285750" algn="just">
                        <a:lnSpc>
                          <a:spcPct val="150000"/>
                        </a:lnSpc>
                        <a:buFont typeface="Wingdings"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[Understand and use Newton’s second law for motion in a straight line (restricted to forces in two perpendicular directions or simple cases of forces given as 2-D vectors)]</a:t>
                      </a:r>
                      <a:endParaRPr lang="en-GB" sz="1400" dirty="0">
                        <a:latin typeface="Arial" panose="020B0604020202020204" pitchFamily="34" charset="0"/>
                        <a:cs typeface="Arial" panose="020B0604020202020204" pitchFamily="34" charset="0"/>
                      </a:endParaRPr>
                    </a:p>
                  </a:txBody>
                  <a:tcPr marT="45718" marB="45718"/>
                </a:tc>
                <a:tc>
                  <a:txBody>
                    <a:bodyPr/>
                    <a:lstStyle/>
                    <a:p>
                      <a:pPr marL="285750" indent="-285750" algn="just">
                        <a:lnSpc>
                          <a:spcPct val="150000"/>
                        </a:lnSpc>
                        <a:buFont typeface="Wingdings" panose="05000000000000000000" pitchFamily="2" charset="2"/>
                        <a:buChar char="Ø"/>
                      </a:pPr>
                      <a:r>
                        <a:rPr lang="en-GB" sz="1400" dirty="0">
                          <a:latin typeface="Arial" panose="020B0604020202020204" pitchFamily="34" charset="0"/>
                          <a:cs typeface="Arial" panose="020B0604020202020204" pitchFamily="34" charset="0"/>
                        </a:rPr>
                        <a:t>Chapter  8.2</a:t>
                      </a:r>
                    </a:p>
                    <a:p>
                      <a:pPr marL="285750" indent="-285750" algn="just">
                        <a:lnSpc>
                          <a:spcPct val="150000"/>
                        </a:lnSpc>
                        <a:buFont typeface="Wingdings" panose="05000000000000000000" pitchFamily="2" charset="2"/>
                        <a:buChar char="Ø"/>
                      </a:pPr>
                      <a:r>
                        <a:rPr lang="en-GB" sz="1400" dirty="0">
                          <a:latin typeface="Arial" panose="020B0604020202020204" pitchFamily="34" charset="0"/>
                          <a:cs typeface="Arial" panose="020B0604020202020204" pitchFamily="34" charset="0"/>
                        </a:rPr>
                        <a:t>The extension to situations where forces need to be resolved in two dimensions will be covered in </a:t>
                      </a:r>
                      <a:r>
                        <a:rPr lang="en-GB" sz="1400" dirty="0">
                          <a:latin typeface="Arial" panose="020B0604020202020204" pitchFamily="34" charset="0"/>
                          <a:cs typeface="Arial" panose="020B0604020202020204" pitchFamily="34" charset="0"/>
                          <a:hlinkClick r:id="rId2" action="ppaction://hlinksldjump"/>
                        </a:rPr>
                        <a:t>year 13, Equilibrium &amp; Resolving</a:t>
                      </a:r>
                      <a:endParaRPr lang="en-US" sz="1400" dirty="0">
                        <a:latin typeface="Arial" panose="020B0604020202020204" pitchFamily="34" charset="0"/>
                        <a:cs typeface="Arial" panose="020B0604020202020204" pitchFamily="34" charset="0"/>
                      </a:endParaRPr>
                    </a:p>
                  </a:txBody>
                  <a:tcPr marT="45721" marB="45721"/>
                </a:tc>
                <a:extLst>
                  <a:ext uri="{0D108BD9-81ED-4DB2-BD59-A6C34878D82A}">
                    <a16:rowId xmlns:a16="http://schemas.microsoft.com/office/drawing/2014/main" val="10002"/>
                  </a:ext>
                </a:extLst>
              </a:tr>
            </a:tbl>
          </a:graphicData>
        </a:graphic>
      </p:graphicFrame>
      <p:sp>
        <p:nvSpPr>
          <p:cNvPr id="47106" name="TextBox 3"/>
          <p:cNvSpPr txBox="1">
            <a:spLocks noChangeArrowheads="1"/>
          </p:cNvSpPr>
          <p:nvPr/>
        </p:nvSpPr>
        <p:spPr bwMode="auto">
          <a:xfrm>
            <a:off x="446088" y="608013"/>
            <a:ext cx="5391219" cy="369332"/>
          </a:xfrm>
          <a:prstGeom prst="rect">
            <a:avLst/>
          </a:prstGeom>
          <a:noFill/>
          <a:ln w="9525">
            <a:noFill/>
            <a:miter lim="800000"/>
            <a:headEnd/>
            <a:tailEnd/>
          </a:ln>
        </p:spPr>
        <p:txBody>
          <a:bodyPr wrap="none">
            <a:spAutoFit/>
          </a:bodyPr>
          <a:lstStyle/>
          <a:p>
            <a:r>
              <a:rPr lang="en-GB" sz="1800" b="1" dirty="0">
                <a:latin typeface="Verdana" pitchFamily="34" charset="0"/>
              </a:rPr>
              <a:t>Forces and Newton’s Laws (slide 1 of 3)</a:t>
            </a:r>
          </a:p>
        </p:txBody>
      </p:sp>
      <p:graphicFrame>
        <p:nvGraphicFramePr>
          <p:cNvPr id="10" name="Diagram 9"/>
          <p:cNvGraphicFramePr/>
          <p:nvPr/>
        </p:nvGraphicFramePr>
        <p:xfrm>
          <a:off x="6570836" y="7165007"/>
          <a:ext cx="1381046" cy="396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ight Arrow 10">
            <a:hlinkClick r:id="" action="ppaction://hlinkshowjump?jump=previousslide"/>
          </p:cNvPr>
          <p:cNvSpPr/>
          <p:nvPr/>
        </p:nvSpPr>
        <p:spPr>
          <a:xfrm>
            <a:off x="8299450" y="6931025"/>
            <a:ext cx="1358900" cy="630238"/>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aphicFrame>
        <p:nvGraphicFramePr>
          <p:cNvPr id="6" name="Diagram 5"/>
          <p:cNvGraphicFramePr/>
          <p:nvPr>
            <p:extLst>
              <p:ext uri="{D42A27DB-BD31-4B8C-83A1-F6EECF244321}">
                <p14:modId xmlns:p14="http://schemas.microsoft.com/office/powerpoint/2010/main" val="3879615634"/>
              </p:ext>
            </p:extLst>
          </p:nvPr>
        </p:nvGraphicFramePr>
        <p:xfrm>
          <a:off x="6517132" y="334519"/>
          <a:ext cx="1857388" cy="8046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Right Arrow 6">
            <a:hlinkClick r:id="rId13" action="ppaction://hlinksldjump"/>
          </p:cNvPr>
          <p:cNvSpPr/>
          <p:nvPr/>
        </p:nvSpPr>
        <p:spPr>
          <a:xfrm>
            <a:off x="6480556" y="269335"/>
            <a:ext cx="1901952" cy="914399"/>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061859839"/>
              </p:ext>
            </p:extLst>
          </p:nvPr>
        </p:nvGraphicFramePr>
        <p:xfrm>
          <a:off x="446406" y="1286721"/>
          <a:ext cx="9792394" cy="3104633"/>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399954">
                  <a:extLst>
                    <a:ext uri="{9D8B030D-6E8A-4147-A177-3AD203B41FA5}">
                      <a16:colId xmlns:a16="http://schemas.microsoft.com/office/drawing/2014/main" val="20001"/>
                    </a:ext>
                  </a:extLst>
                </a:gridCol>
                <a:gridCol w="3960440">
                  <a:extLst>
                    <a:ext uri="{9D8B030D-6E8A-4147-A177-3AD203B41FA5}">
                      <a16:colId xmlns:a16="http://schemas.microsoft.com/office/drawing/2014/main" val="20002"/>
                    </a:ext>
                  </a:extLst>
                </a:gridCol>
              </a:tblGrid>
              <a:tr h="452877">
                <a:tc>
                  <a:txBody>
                    <a:bodyPr/>
                    <a:lstStyle/>
                    <a:p>
                      <a:endParaRPr lang="en-GB" sz="1600" dirty="0">
                        <a:effectLst>
                          <a:outerShdw blurRad="38100" dist="38100" dir="2700000" algn="tl">
                            <a:srgbClr val="000000">
                              <a:alpha val="43137"/>
                            </a:srgbClr>
                          </a:outerShdw>
                        </a:effectLst>
                        <a:latin typeface="Verdana" pitchFamily="34" charset="0"/>
                      </a:endParaRPr>
                    </a:p>
                  </a:txBody>
                  <a:tcPr marT="45689" marB="45689"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content</a:t>
                      </a:r>
                      <a:r>
                        <a:rPr lang="en-GB" sz="1600" dirty="0">
                          <a:effectLst>
                            <a:outerShdw blurRad="38100" dist="38100" dir="2700000" algn="tl">
                              <a:srgbClr val="000000">
                                <a:alpha val="43137"/>
                              </a:srgbClr>
                            </a:outerShdw>
                          </a:effectLst>
                        </a:rPr>
                        <a:t>:</a:t>
                      </a:r>
                      <a:endParaRPr lang="en-GB" sz="1600" dirty="0">
                        <a:effectLst>
                          <a:outerShdw blurRad="38100" dist="38100" dir="2700000" algn="tl">
                            <a:srgbClr val="000000">
                              <a:alpha val="43137"/>
                            </a:srgbClr>
                          </a:outerShdw>
                        </a:effectLst>
                        <a:latin typeface="Verdana" pitchFamily="34" charset="0"/>
                      </a:endParaRPr>
                    </a:p>
                  </a:txBody>
                  <a:tcPr marT="45689" marB="45689"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689" marB="45689" anchor="ctr"/>
                </a:tc>
                <a:extLst>
                  <a:ext uri="{0D108BD9-81ED-4DB2-BD59-A6C34878D82A}">
                    <a16:rowId xmlns:a16="http://schemas.microsoft.com/office/drawing/2014/main" val="10000"/>
                  </a:ext>
                </a:extLst>
              </a:tr>
              <a:tr h="894091">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R3</a:t>
                      </a:r>
                    </a:p>
                  </a:txBody>
                  <a:tcPr marT="45689" marB="45689" vert="vert">
                    <a:solidFill>
                      <a:srgbClr val="FF7C80"/>
                    </a:solidFill>
                  </a:tcPr>
                </a:tc>
                <a:tc>
                  <a:txBody>
                    <a:bodyPr/>
                    <a:lstStyle/>
                    <a:p>
                      <a:pPr marL="233363" indent="-233363" algn="just" eaLnBrk="0" hangingPunct="0">
                        <a:lnSpc>
                          <a:spcPct val="150000"/>
                        </a:lnSpc>
                        <a:buFont typeface="Wingdings" panose="05000000000000000000"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[Understand and use weight and motion in a straight line under gravity; gravitational acceleration, </a:t>
                      </a:r>
                      <a:r>
                        <a:rPr lang="en-GB" sz="1400" b="1" i="1" kern="1200" dirty="0">
                          <a:solidFill>
                            <a:schemeClr val="dk1"/>
                          </a:solidFill>
                          <a:effectLst/>
                          <a:latin typeface="Arial" panose="020B0604020202020204" pitchFamily="34" charset="0"/>
                          <a:ea typeface="+mn-ea"/>
                          <a:cs typeface="Arial" panose="020B0604020202020204" pitchFamily="34" charset="0"/>
                        </a:rPr>
                        <a:t>g</a:t>
                      </a:r>
                      <a:r>
                        <a:rPr lang="en-GB" sz="1400" b="1" kern="1200" baseline="0" dirty="0">
                          <a:solidFill>
                            <a:schemeClr val="dk1"/>
                          </a:solidFill>
                          <a:effectLst/>
                          <a:latin typeface="Arial" panose="020B0604020202020204" pitchFamily="34" charset="0"/>
                          <a:ea typeface="+mn-ea"/>
                          <a:cs typeface="Arial" panose="020B0604020202020204" pitchFamily="34" charset="0"/>
                        </a:rPr>
                        <a:t> </a:t>
                      </a:r>
                      <a:r>
                        <a:rPr lang="en-GB" sz="1400" b="1" kern="1200" dirty="0">
                          <a:solidFill>
                            <a:schemeClr val="dk1"/>
                          </a:solidFill>
                          <a:effectLst/>
                          <a:latin typeface="Arial" panose="020B0604020202020204" pitchFamily="34" charset="0"/>
                          <a:ea typeface="+mn-ea"/>
                          <a:cs typeface="Arial" panose="020B0604020202020204" pitchFamily="34" charset="0"/>
                        </a:rPr>
                        <a:t>, and its value in S.I. units to varying degrees of accuracy]</a:t>
                      </a:r>
                    </a:p>
                    <a:p>
                      <a:pPr marL="233363" indent="-233363" algn="just" eaLnBrk="0" hangingPunct="0">
                        <a:lnSpc>
                          <a:spcPct val="150000"/>
                        </a:lnSpc>
                        <a:buFont typeface="Wingdings" panose="05000000000000000000" pitchFamily="2" charset="2"/>
                        <a:buChar char="Ø"/>
                      </a:pPr>
                      <a:endParaRPr lang="en-GB" sz="1400" kern="1200" dirty="0">
                        <a:solidFill>
                          <a:schemeClr val="dk1"/>
                        </a:solidFill>
                        <a:effectLst/>
                        <a:latin typeface="Arial" panose="020B0604020202020204" pitchFamily="34" charset="0"/>
                        <a:ea typeface="+mn-ea"/>
                        <a:cs typeface="Arial" panose="020B0604020202020204" pitchFamily="34" charset="0"/>
                      </a:endParaRPr>
                    </a:p>
                    <a:p>
                      <a:pPr marL="233363" indent="0" algn="just">
                        <a:lnSpc>
                          <a:spcPct val="150000"/>
                        </a:lnSpc>
                        <a:buFont typeface="Wingdings" panose="05000000000000000000" pitchFamily="2" charset="2"/>
                        <a:buNone/>
                      </a:pPr>
                      <a:r>
                        <a:rPr lang="en-GB" sz="1400" b="1" u="none" kern="1200" dirty="0">
                          <a:solidFill>
                            <a:schemeClr val="dk1"/>
                          </a:solidFill>
                          <a:effectLst/>
                          <a:latin typeface="Arial" panose="020B0604020202020204" pitchFamily="34" charset="0"/>
                          <a:ea typeface="+mn-ea"/>
                          <a:cs typeface="Arial" panose="020B0604020202020204" pitchFamily="34" charset="0"/>
                        </a:rPr>
                        <a:t>[(</a:t>
                      </a:r>
                      <a:r>
                        <a:rPr lang="en-GB" sz="1400" b="1" kern="1200" dirty="0">
                          <a:solidFill>
                            <a:schemeClr val="dk1"/>
                          </a:solidFill>
                          <a:effectLst/>
                          <a:latin typeface="Arial" panose="020B0604020202020204" pitchFamily="34" charset="0"/>
                          <a:ea typeface="+mn-ea"/>
                          <a:cs typeface="Arial" panose="020B0604020202020204" pitchFamily="34" charset="0"/>
                        </a:rPr>
                        <a:t>the inverse square law for gravitation is not required and </a:t>
                      </a:r>
                      <a:r>
                        <a:rPr lang="en-GB" sz="1400" b="1" i="1" kern="1200" dirty="0">
                          <a:solidFill>
                            <a:schemeClr val="dk1"/>
                          </a:solidFill>
                          <a:effectLst/>
                          <a:latin typeface="Arial" panose="020B0604020202020204" pitchFamily="34" charset="0"/>
                          <a:ea typeface="+mn-ea"/>
                          <a:cs typeface="Arial" panose="020B0604020202020204" pitchFamily="34" charset="0"/>
                        </a:rPr>
                        <a:t>g</a:t>
                      </a:r>
                      <a:r>
                        <a:rPr lang="en-GB" sz="1400" b="1" kern="1200" baseline="0" dirty="0">
                          <a:solidFill>
                            <a:schemeClr val="dk1"/>
                          </a:solidFill>
                          <a:effectLst/>
                          <a:latin typeface="Arial" panose="020B0604020202020204" pitchFamily="34" charset="0"/>
                          <a:ea typeface="+mn-ea"/>
                          <a:cs typeface="Arial" panose="020B0604020202020204" pitchFamily="34" charset="0"/>
                        </a:rPr>
                        <a:t> </a:t>
                      </a:r>
                      <a:r>
                        <a:rPr lang="en-GB" sz="1400" b="1" kern="1200" dirty="0">
                          <a:solidFill>
                            <a:schemeClr val="dk1"/>
                          </a:solidFill>
                          <a:effectLst/>
                          <a:latin typeface="Arial" panose="020B0604020202020204" pitchFamily="34" charset="0"/>
                          <a:ea typeface="+mn-ea"/>
                          <a:cs typeface="Arial" panose="020B0604020202020204" pitchFamily="34" charset="0"/>
                        </a:rPr>
                        <a:t>may be assumed to be constant, but students should be aware that </a:t>
                      </a:r>
                      <a:r>
                        <a:rPr lang="en-GB" sz="1400" b="1" i="1" kern="1200" dirty="0">
                          <a:solidFill>
                            <a:schemeClr val="dk1"/>
                          </a:solidFill>
                          <a:effectLst/>
                          <a:latin typeface="Arial" panose="020B0604020202020204" pitchFamily="34" charset="0"/>
                          <a:ea typeface="+mn-ea"/>
                          <a:cs typeface="Arial" panose="020B0604020202020204" pitchFamily="34" charset="0"/>
                        </a:rPr>
                        <a:t>g </a:t>
                      </a:r>
                      <a:r>
                        <a:rPr lang="en-GB" sz="1400" b="1" kern="1200" dirty="0">
                          <a:solidFill>
                            <a:schemeClr val="dk1"/>
                          </a:solidFill>
                          <a:effectLst/>
                          <a:latin typeface="Arial" panose="020B0604020202020204" pitchFamily="34" charset="0"/>
                          <a:ea typeface="+mn-ea"/>
                          <a:cs typeface="Arial" panose="020B0604020202020204" pitchFamily="34" charset="0"/>
                        </a:rPr>
                        <a:t>is not a universal constant but depends on location)]</a:t>
                      </a:r>
                      <a:endParaRPr lang="en-GB" sz="1400" dirty="0">
                        <a:latin typeface="Arial" panose="020B0604020202020204" pitchFamily="34" charset="0"/>
                        <a:cs typeface="Arial" panose="020B0604020202020204" pitchFamily="34" charset="0"/>
                      </a:endParaRPr>
                    </a:p>
                  </a:txBody>
                  <a:tcPr marT="45718" marB="45718"/>
                </a:tc>
                <a:tc>
                  <a:txBody>
                    <a:bodyPr/>
                    <a:lstStyle/>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Ø"/>
                        <a:tabLst/>
                        <a:defRPr/>
                      </a:pPr>
                      <a:r>
                        <a:rPr lang="en-GB" sz="1100" dirty="0">
                          <a:latin typeface="Arial" panose="020B0604020202020204" pitchFamily="34" charset="0"/>
                          <a:cs typeface="Arial" panose="020B0604020202020204" pitchFamily="34" charset="0"/>
                        </a:rPr>
                        <a:t>Chapter</a:t>
                      </a:r>
                      <a:r>
                        <a:rPr lang="en-GB" sz="1100" baseline="0" dirty="0">
                          <a:latin typeface="Arial" panose="020B0604020202020204" pitchFamily="34" charset="0"/>
                          <a:cs typeface="Arial" panose="020B0604020202020204" pitchFamily="34" charset="0"/>
                        </a:rPr>
                        <a:t>  8.3</a:t>
                      </a:r>
                      <a:endParaRPr lang="en-GB" sz="1100" dirty="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100" b="1" kern="1200" dirty="0">
                        <a:solidFill>
                          <a:schemeClr val="dk1"/>
                        </a:solidFill>
                        <a:latin typeface="Arial" pitchFamily="34" charset="0"/>
                        <a:ea typeface="+mn-ea"/>
                        <a:cs typeface="Arial" pitchFamily="34" charset="0"/>
                      </a:endParaRPr>
                    </a:p>
                  </a:txBody>
                  <a:tcPr marT="45721" marB="45721"/>
                </a:tc>
                <a:extLst>
                  <a:ext uri="{0D108BD9-81ED-4DB2-BD59-A6C34878D82A}">
                    <a16:rowId xmlns:a16="http://schemas.microsoft.com/office/drawing/2014/main" val="10001"/>
                  </a:ext>
                </a:extLst>
              </a:tr>
            </a:tbl>
          </a:graphicData>
        </a:graphic>
      </p:graphicFrame>
      <p:sp>
        <p:nvSpPr>
          <p:cNvPr id="48130" name="TextBox 3"/>
          <p:cNvSpPr txBox="1">
            <a:spLocks noChangeArrowheads="1"/>
          </p:cNvSpPr>
          <p:nvPr/>
        </p:nvSpPr>
        <p:spPr bwMode="auto">
          <a:xfrm>
            <a:off x="446088" y="608013"/>
            <a:ext cx="5476875" cy="368300"/>
          </a:xfrm>
          <a:prstGeom prst="rect">
            <a:avLst/>
          </a:prstGeom>
          <a:noFill/>
          <a:ln w="9525">
            <a:noFill/>
            <a:miter lim="800000"/>
            <a:headEnd/>
            <a:tailEnd/>
          </a:ln>
        </p:spPr>
        <p:txBody>
          <a:bodyPr>
            <a:spAutoFit/>
          </a:bodyPr>
          <a:lstStyle/>
          <a:p>
            <a:r>
              <a:rPr lang="en-GB" sz="1800" b="1" dirty="0">
                <a:latin typeface="Verdana" pitchFamily="34" charset="0"/>
              </a:rPr>
              <a:t>Forces and Newton’s Laws (slide 2 of 3)</a:t>
            </a:r>
          </a:p>
        </p:txBody>
      </p:sp>
      <p:graphicFrame>
        <p:nvGraphicFramePr>
          <p:cNvPr id="10" name="Diagram 9"/>
          <p:cNvGraphicFramePr/>
          <p:nvPr/>
        </p:nvGraphicFramePr>
        <p:xfrm>
          <a:off x="6570836" y="7165007"/>
          <a:ext cx="1381046" cy="396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ight Arrow 10">
            <a:hlinkClick r:id="" action="ppaction://hlinkshowjump?jump=previousslide"/>
          </p:cNvPr>
          <p:cNvSpPr/>
          <p:nvPr/>
        </p:nvSpPr>
        <p:spPr>
          <a:xfrm>
            <a:off x="8299450" y="6931025"/>
            <a:ext cx="1358900" cy="630238"/>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aphicFrame>
        <p:nvGraphicFramePr>
          <p:cNvPr id="6" name="Diagram 5"/>
          <p:cNvGraphicFramePr/>
          <p:nvPr>
            <p:extLst>
              <p:ext uri="{D42A27DB-BD31-4B8C-83A1-F6EECF244321}">
                <p14:modId xmlns:p14="http://schemas.microsoft.com/office/powerpoint/2010/main" val="3879615634"/>
              </p:ext>
            </p:extLst>
          </p:nvPr>
        </p:nvGraphicFramePr>
        <p:xfrm>
          <a:off x="6517132" y="334519"/>
          <a:ext cx="1857388" cy="8046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Right Arrow 6">
            <a:hlinkClick r:id="rId12" action="ppaction://hlinksldjump"/>
          </p:cNvPr>
          <p:cNvSpPr/>
          <p:nvPr/>
        </p:nvSpPr>
        <p:spPr>
          <a:xfrm>
            <a:off x="6480556" y="269335"/>
            <a:ext cx="1901952" cy="914399"/>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300912244"/>
              </p:ext>
            </p:extLst>
          </p:nvPr>
        </p:nvGraphicFramePr>
        <p:xfrm>
          <a:off x="446406" y="1286721"/>
          <a:ext cx="9792394" cy="3262010"/>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399954">
                  <a:extLst>
                    <a:ext uri="{9D8B030D-6E8A-4147-A177-3AD203B41FA5}">
                      <a16:colId xmlns:a16="http://schemas.microsoft.com/office/drawing/2014/main" val="20001"/>
                    </a:ext>
                  </a:extLst>
                </a:gridCol>
                <a:gridCol w="3960440">
                  <a:extLst>
                    <a:ext uri="{9D8B030D-6E8A-4147-A177-3AD203B41FA5}">
                      <a16:colId xmlns:a16="http://schemas.microsoft.com/office/drawing/2014/main" val="20002"/>
                    </a:ext>
                  </a:extLst>
                </a:gridCol>
              </a:tblGrid>
              <a:tr h="490273">
                <a:tc>
                  <a:txBody>
                    <a:bodyPr/>
                    <a:lstStyle/>
                    <a:p>
                      <a:endParaRPr lang="en-GB" sz="1600" dirty="0">
                        <a:effectLst>
                          <a:outerShdw blurRad="38100" dist="38100" dir="2700000" algn="tl">
                            <a:srgbClr val="000000">
                              <a:alpha val="43137"/>
                            </a:srgbClr>
                          </a:outerShdw>
                        </a:effectLst>
                        <a:latin typeface="Verdana" pitchFamily="34" charset="0"/>
                      </a:endParaRPr>
                    </a:p>
                  </a:txBody>
                  <a:tcPr marT="45689" marB="45689"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content</a:t>
                      </a:r>
                      <a:r>
                        <a:rPr lang="en-GB" sz="1600" dirty="0">
                          <a:effectLst>
                            <a:outerShdw blurRad="38100" dist="38100" dir="2700000" algn="tl">
                              <a:srgbClr val="000000">
                                <a:alpha val="43137"/>
                              </a:srgbClr>
                            </a:outerShdw>
                          </a:effectLst>
                        </a:rPr>
                        <a:t>:</a:t>
                      </a:r>
                      <a:endParaRPr lang="en-GB" sz="1600" dirty="0">
                        <a:effectLst>
                          <a:outerShdw blurRad="38100" dist="38100" dir="2700000" algn="tl">
                            <a:srgbClr val="000000">
                              <a:alpha val="43137"/>
                            </a:srgbClr>
                          </a:outerShdw>
                        </a:effectLst>
                        <a:latin typeface="Verdana" pitchFamily="34" charset="0"/>
                      </a:endParaRPr>
                    </a:p>
                  </a:txBody>
                  <a:tcPr marT="45689" marB="45689"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689" marB="45689" anchor="ctr"/>
                </a:tc>
                <a:extLst>
                  <a:ext uri="{0D108BD9-81ED-4DB2-BD59-A6C34878D82A}">
                    <a16:rowId xmlns:a16="http://schemas.microsoft.com/office/drawing/2014/main" val="10000"/>
                  </a:ext>
                </a:extLst>
              </a:tr>
              <a:tr h="2771737">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R4</a:t>
                      </a:r>
                    </a:p>
                  </a:txBody>
                  <a:tcPr marT="45689" marB="45689" vert="vert">
                    <a:solidFill>
                      <a:srgbClr val="FF7C80"/>
                    </a:solidFill>
                  </a:tcPr>
                </a:tc>
                <a:tc>
                  <a:txBody>
                    <a:bodyPr/>
                    <a:lstStyle/>
                    <a:p>
                      <a:pPr marL="233363" indent="-233363" algn="just">
                        <a:lnSpc>
                          <a:spcPct val="150000"/>
                        </a:lnSpc>
                        <a:buFont typeface="Wingdings" panose="05000000000000000000"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[Understand and use Newton’s third law; equilibrium of forces on a particle and motion in a straight line (restricted to forces in two perpendicular directions or simple cases of forces given as 2-D vectors); application to problems involving smooth pulleys and connected particles]</a:t>
                      </a:r>
                      <a:endParaRPr lang="en-GB" sz="1400" dirty="0">
                        <a:latin typeface="Arial" panose="020B0604020202020204" pitchFamily="34" charset="0"/>
                        <a:cs typeface="Arial" panose="020B0604020202020204" pitchFamily="34" charset="0"/>
                      </a:endParaRPr>
                    </a:p>
                  </a:txBody>
                  <a:tcPr marT="45718" marB="45718"/>
                </a:tc>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GB" sz="1400" dirty="0">
                          <a:latin typeface="Arial" panose="020B0604020202020204" pitchFamily="34" charset="0"/>
                          <a:cs typeface="Arial" panose="020B0604020202020204" pitchFamily="34" charset="0"/>
                        </a:rPr>
                        <a:t>Chapter</a:t>
                      </a:r>
                      <a:r>
                        <a:rPr lang="en-GB" sz="1400" baseline="0" dirty="0">
                          <a:latin typeface="Arial" panose="020B0604020202020204" pitchFamily="34" charset="0"/>
                          <a:cs typeface="Arial" panose="020B0604020202020204" pitchFamily="34" charset="0"/>
                        </a:rPr>
                        <a:t>  8.4</a:t>
                      </a:r>
                      <a:endParaRPr lang="en-GB" sz="1400" b="0" kern="1200" dirty="0">
                        <a:solidFill>
                          <a:schemeClr val="dk1"/>
                        </a:solidFill>
                        <a:latin typeface="Arial" panose="020B0604020202020204" pitchFamily="34" charset="0"/>
                        <a:ea typeface="+mn-ea"/>
                        <a:cs typeface="Arial" panose="020B0604020202020204" pitchFamily="34" charset="0"/>
                      </a:endParaRPr>
                    </a:p>
                    <a:p>
                      <a:pPr marL="285750" indent="-285750" algn="just">
                        <a:lnSpc>
                          <a:spcPct val="150000"/>
                        </a:lnSpc>
                        <a:buFont typeface="Wingdings" panose="05000000000000000000" pitchFamily="2" charset="2"/>
                        <a:buChar char="Ø"/>
                      </a:pPr>
                      <a:r>
                        <a:rPr lang="en-GB" sz="1400" b="0" kern="1200" dirty="0">
                          <a:solidFill>
                            <a:schemeClr val="dk1"/>
                          </a:solidFill>
                          <a:latin typeface="Arial" panose="020B0604020202020204" pitchFamily="34" charset="0"/>
                          <a:ea typeface="+mn-ea"/>
                          <a:cs typeface="Arial" panose="020B0604020202020204" pitchFamily="34" charset="0"/>
                        </a:rPr>
                        <a:t>Resolving</a:t>
                      </a:r>
                      <a:r>
                        <a:rPr lang="en-GB" sz="1400" b="0" kern="1200" baseline="0" dirty="0">
                          <a:solidFill>
                            <a:schemeClr val="dk1"/>
                          </a:solidFill>
                          <a:latin typeface="Arial" panose="020B0604020202020204" pitchFamily="34" charset="0"/>
                          <a:ea typeface="+mn-ea"/>
                          <a:cs typeface="Arial" panose="020B0604020202020204" pitchFamily="34" charset="0"/>
                        </a:rPr>
                        <a:t> forces in two dimensions and the equilibrium of a particle under coplanar forces will be covered in </a:t>
                      </a:r>
                      <a:r>
                        <a:rPr lang="en-GB" sz="1400" dirty="0">
                          <a:latin typeface="Arial" panose="020B0604020202020204" pitchFamily="34" charset="0"/>
                          <a:cs typeface="Arial" panose="020B0604020202020204" pitchFamily="34" charset="0"/>
                          <a:hlinkClick r:id="rId2" action="ppaction://hlinksldjump"/>
                        </a:rPr>
                        <a:t>year 13, Equilibrium &amp; Resolving</a:t>
                      </a:r>
                      <a:endParaRPr lang="en-US" sz="1400" dirty="0">
                        <a:latin typeface="Arial" panose="020B0604020202020204" pitchFamily="34" charset="0"/>
                        <a:cs typeface="Arial" panose="020B0604020202020204" pitchFamily="34" charset="0"/>
                      </a:endParaRPr>
                    </a:p>
                  </a:txBody>
                  <a:tcPr marT="45721" marB="45721"/>
                </a:tc>
                <a:extLst>
                  <a:ext uri="{0D108BD9-81ED-4DB2-BD59-A6C34878D82A}">
                    <a16:rowId xmlns:a16="http://schemas.microsoft.com/office/drawing/2014/main" val="10001"/>
                  </a:ext>
                </a:extLst>
              </a:tr>
            </a:tbl>
          </a:graphicData>
        </a:graphic>
      </p:graphicFrame>
      <p:sp>
        <p:nvSpPr>
          <p:cNvPr id="49154" name="TextBox 3"/>
          <p:cNvSpPr txBox="1">
            <a:spLocks noChangeArrowheads="1"/>
          </p:cNvSpPr>
          <p:nvPr/>
        </p:nvSpPr>
        <p:spPr bwMode="auto">
          <a:xfrm>
            <a:off x="446088" y="608013"/>
            <a:ext cx="5476875" cy="368300"/>
          </a:xfrm>
          <a:prstGeom prst="rect">
            <a:avLst/>
          </a:prstGeom>
          <a:noFill/>
          <a:ln w="9525">
            <a:noFill/>
            <a:miter lim="800000"/>
            <a:headEnd/>
            <a:tailEnd/>
          </a:ln>
        </p:spPr>
        <p:txBody>
          <a:bodyPr>
            <a:spAutoFit/>
          </a:bodyPr>
          <a:lstStyle/>
          <a:p>
            <a:r>
              <a:rPr lang="en-GB" sz="1800" b="1" dirty="0">
                <a:latin typeface="Verdana" pitchFamily="34" charset="0"/>
              </a:rPr>
              <a:t>Forces and Newton’s Laws (slide 3 of 3)</a:t>
            </a:r>
          </a:p>
        </p:txBody>
      </p:sp>
      <p:graphicFrame>
        <p:nvGraphicFramePr>
          <p:cNvPr id="10" name="Diagram 9"/>
          <p:cNvGraphicFramePr/>
          <p:nvPr/>
        </p:nvGraphicFramePr>
        <p:xfrm>
          <a:off x="6570836" y="7165007"/>
          <a:ext cx="1381046" cy="396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ight Arrow 10">
            <a:hlinkClick r:id="" action="ppaction://hlinkshowjump?jump=previousslide"/>
          </p:cNvPr>
          <p:cNvSpPr/>
          <p:nvPr/>
        </p:nvSpPr>
        <p:spPr>
          <a:xfrm>
            <a:off x="8299450" y="6931025"/>
            <a:ext cx="1358900" cy="630238"/>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753432885"/>
              </p:ext>
            </p:extLst>
          </p:nvPr>
        </p:nvGraphicFramePr>
        <p:xfrm>
          <a:off x="488949" y="1332359"/>
          <a:ext cx="9826303" cy="3164080"/>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289847">
                  <a:extLst>
                    <a:ext uri="{9D8B030D-6E8A-4147-A177-3AD203B41FA5}">
                      <a16:colId xmlns:a16="http://schemas.microsoft.com/office/drawing/2014/main" val="20001"/>
                    </a:ext>
                  </a:extLst>
                </a:gridCol>
                <a:gridCol w="4104456">
                  <a:extLst>
                    <a:ext uri="{9D8B030D-6E8A-4147-A177-3AD203B41FA5}">
                      <a16:colId xmlns:a16="http://schemas.microsoft.com/office/drawing/2014/main" val="20002"/>
                    </a:ext>
                  </a:extLst>
                </a:gridCol>
              </a:tblGrid>
              <a:tr h="420888">
                <a:tc>
                  <a:txBody>
                    <a:bodyPr/>
                    <a:lstStyle/>
                    <a:p>
                      <a:endParaRPr lang="en-GB" sz="1600" dirty="0">
                        <a:effectLst>
                          <a:outerShdw blurRad="38100" dist="38100" dir="2700000" algn="tl">
                            <a:srgbClr val="000000">
                              <a:alpha val="43137"/>
                            </a:srgbClr>
                          </a:outerShdw>
                        </a:effectLst>
                        <a:latin typeface="Verdana" pitchFamily="34" charset="0"/>
                      </a:endParaRPr>
                    </a:p>
                  </a:txBody>
                  <a:tcPr marT="45735" marB="45735"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content</a:t>
                      </a:r>
                      <a:r>
                        <a:rPr lang="en-GB" sz="1600" dirty="0">
                          <a:effectLst>
                            <a:outerShdw blurRad="38100" dist="38100" dir="2700000" algn="tl">
                              <a:srgbClr val="000000">
                                <a:alpha val="43137"/>
                              </a:srgbClr>
                            </a:outerShdw>
                          </a:effectLst>
                        </a:rPr>
                        <a:t>:</a:t>
                      </a:r>
                      <a:endParaRPr lang="en-GB" sz="1600" dirty="0">
                        <a:effectLst>
                          <a:outerShdw blurRad="38100" dist="38100" dir="2700000" algn="tl">
                            <a:srgbClr val="000000">
                              <a:alpha val="43137"/>
                            </a:srgbClr>
                          </a:outerShdw>
                        </a:effectLst>
                        <a:latin typeface="Verdana" pitchFamily="34" charset="0"/>
                      </a:endParaRPr>
                    </a:p>
                  </a:txBody>
                  <a:tcPr marT="45735" marB="45735"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735" marB="45735" anchor="ctr"/>
                </a:tc>
                <a:extLst>
                  <a:ext uri="{0D108BD9-81ED-4DB2-BD59-A6C34878D82A}">
                    <a16:rowId xmlns:a16="http://schemas.microsoft.com/office/drawing/2014/main" val="10000"/>
                  </a:ext>
                </a:extLst>
              </a:tr>
              <a:tr h="868658">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N2</a:t>
                      </a:r>
                    </a:p>
                  </a:txBody>
                  <a:tcPr marT="45725" marB="45725" vert="vert">
                    <a:solidFill>
                      <a:srgbClr val="993300"/>
                    </a:solidFill>
                  </a:tcPr>
                </a:tc>
                <a:tc>
                  <a:txBody>
                    <a:bodyPr/>
                    <a:lstStyle/>
                    <a:p>
                      <a:pPr marL="285750" indent="-285750" algn="just" eaLnBrk="0" hangingPunct="0">
                        <a:lnSpc>
                          <a:spcPct val="150000"/>
                        </a:lnSpc>
                        <a:buFont typeface="Wingdings" panose="05000000000000000000" pitchFamily="2" charset="2"/>
                        <a:buChar char="Ø"/>
                      </a:pPr>
                      <a:r>
                        <a:rPr lang="en-GB" sz="1400" kern="1200" dirty="0">
                          <a:solidFill>
                            <a:schemeClr val="dk1"/>
                          </a:solidFill>
                          <a:effectLst/>
                          <a:latin typeface="Arial" panose="020B0604020202020204" pitchFamily="34" charset="0"/>
                          <a:ea typeface="+mn-ea"/>
                          <a:cs typeface="Arial" panose="020B0604020202020204" pitchFamily="34" charset="0"/>
                        </a:rPr>
                        <a:t>Understand and use the Normal distribution as a model; find probabilities using the Normal distribution</a:t>
                      </a:r>
                    </a:p>
                    <a:p>
                      <a:pPr marL="285750" indent="-285750" algn="just" eaLnBrk="0" hangingPunct="0">
                        <a:lnSpc>
                          <a:spcPct val="150000"/>
                        </a:lnSpc>
                        <a:buFont typeface="Wingdings" panose="05000000000000000000" pitchFamily="2" charset="2"/>
                        <a:buChar char="Ø"/>
                      </a:pPr>
                      <a:endParaRPr lang="en-GB" sz="1400" kern="1200" dirty="0">
                        <a:solidFill>
                          <a:schemeClr val="dk1"/>
                        </a:solidFill>
                        <a:effectLst/>
                        <a:latin typeface="Arial" panose="020B0604020202020204" pitchFamily="34" charset="0"/>
                        <a:ea typeface="+mn-ea"/>
                        <a:cs typeface="Arial" panose="020B0604020202020204" pitchFamily="34" charset="0"/>
                      </a:endParaRPr>
                    </a:p>
                    <a:p>
                      <a:pPr marL="285750" indent="-285750" algn="just">
                        <a:lnSpc>
                          <a:spcPct val="150000"/>
                        </a:lnSpc>
                        <a:buFont typeface="Wingdings" panose="05000000000000000000" pitchFamily="2" charset="2"/>
                        <a:buChar char="Ø"/>
                      </a:pPr>
                      <a:r>
                        <a:rPr lang="en-GB" sz="1400" kern="1200" dirty="0">
                          <a:solidFill>
                            <a:schemeClr val="dk1"/>
                          </a:solidFill>
                          <a:effectLst/>
                          <a:latin typeface="Arial" panose="020B0604020202020204" pitchFamily="34" charset="0"/>
                          <a:ea typeface="+mn-ea"/>
                          <a:cs typeface="Arial" panose="020B0604020202020204" pitchFamily="34" charset="0"/>
                        </a:rPr>
                        <a:t>Link to histograms, mean, standard deviation, points of inflection and the binomial distribution</a:t>
                      </a:r>
                    </a:p>
                  </a:txBody>
                  <a:tcPr marT="45718" marB="45718"/>
                </a:tc>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itchFamily="2" charset="2"/>
                        <a:buChar char="Ø"/>
                        <a:tabLst/>
                        <a:defRPr/>
                      </a:pPr>
                      <a:r>
                        <a:rPr lang="en-GB" sz="1400" b="0" kern="1200" baseline="0" dirty="0">
                          <a:solidFill>
                            <a:schemeClr val="dk1"/>
                          </a:solidFill>
                          <a:latin typeface="Arial" panose="020B0604020202020204" pitchFamily="34" charset="0"/>
                          <a:ea typeface="+mn-ea"/>
                          <a:cs typeface="Arial" panose="020B0604020202020204" pitchFamily="34" charset="0"/>
                          <a:hlinkClick r:id="rId2" action="ppaction://hlinksldjump"/>
                        </a:rPr>
                        <a:t>See slide 2</a:t>
                      </a:r>
                      <a:endParaRPr lang="en-GB" sz="1400" b="0" kern="1200" dirty="0">
                        <a:solidFill>
                          <a:schemeClr val="dk1"/>
                        </a:solidFill>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GB" sz="1400" b="1" kern="1200" baseline="0" dirty="0">
                        <a:solidFill>
                          <a:schemeClr val="dk1"/>
                        </a:solidFill>
                        <a:latin typeface="Arial" panose="020B0604020202020204" pitchFamily="34" charset="0"/>
                        <a:ea typeface="+mn-ea"/>
                        <a:cs typeface="Arial" panose="020B0604020202020204" pitchFamily="34" charset="0"/>
                      </a:endParaRPr>
                    </a:p>
                    <a:p>
                      <a:pPr marL="171450" marR="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GB" sz="1400" b="0" kern="1200" dirty="0">
                          <a:solidFill>
                            <a:schemeClr val="dk1"/>
                          </a:solidFill>
                          <a:latin typeface="Arial" pitchFamily="34" charset="0"/>
                          <a:ea typeface="+mn-ea"/>
                          <a:cs typeface="Arial" pitchFamily="34" charset="0"/>
                        </a:rPr>
                        <a:t>Note</a:t>
                      </a:r>
                      <a:r>
                        <a:rPr lang="en-GB" sz="1400" b="0" kern="1200" baseline="0" dirty="0">
                          <a:solidFill>
                            <a:schemeClr val="dk1"/>
                          </a:solidFill>
                          <a:latin typeface="Arial" pitchFamily="34" charset="0"/>
                          <a:ea typeface="+mn-ea"/>
                          <a:cs typeface="Arial" pitchFamily="34" charset="0"/>
                        </a:rPr>
                        <a:t> that N2 and N3 will be covered again in </a:t>
                      </a:r>
                      <a:r>
                        <a:rPr lang="en-GB" sz="1400" b="0" kern="1200" baseline="0" dirty="0">
                          <a:solidFill>
                            <a:schemeClr val="dk1"/>
                          </a:solidFill>
                          <a:latin typeface="Arial" pitchFamily="34" charset="0"/>
                          <a:ea typeface="+mn-ea"/>
                          <a:cs typeface="Arial" pitchFamily="34" charset="0"/>
                          <a:hlinkClick r:id="rId3" action="ppaction://hlinksldjump"/>
                        </a:rPr>
                        <a:t>year 13, Statistical Distributions</a:t>
                      </a:r>
                      <a:endParaRPr lang="en-GB" sz="1400" b="0" kern="1200" dirty="0">
                        <a:solidFill>
                          <a:schemeClr val="dk1"/>
                        </a:solidFill>
                        <a:latin typeface="Arial" pitchFamily="34" charset="0"/>
                        <a:ea typeface="+mn-ea"/>
                        <a:cs typeface="Arial" pitchFamily="34" charset="0"/>
                      </a:endParaRPr>
                    </a:p>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GB" sz="1100" b="1" kern="1200" dirty="0">
                        <a:solidFill>
                          <a:schemeClr val="dk1"/>
                        </a:solidFill>
                        <a:latin typeface="Arial" pitchFamily="34" charset="0"/>
                        <a:ea typeface="+mn-ea"/>
                        <a:cs typeface="Arial" pitchFamily="34" charset="0"/>
                      </a:endParaRPr>
                    </a:p>
                  </a:txBody>
                  <a:tcPr marT="45721" marB="45721"/>
                </a:tc>
                <a:extLst>
                  <a:ext uri="{0D108BD9-81ED-4DB2-BD59-A6C34878D82A}">
                    <a16:rowId xmlns:a16="http://schemas.microsoft.com/office/drawing/2014/main" val="10001"/>
                  </a:ext>
                </a:extLst>
              </a:tr>
              <a:tr h="868658">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N3</a:t>
                      </a:r>
                    </a:p>
                  </a:txBody>
                  <a:tcPr marT="45725" marB="45725" vert="vert">
                    <a:solidFill>
                      <a:srgbClr val="993300"/>
                    </a:solidFill>
                  </a:tcPr>
                </a:tc>
                <a:tc>
                  <a:txBody>
                    <a:bodyPr/>
                    <a:lstStyle/>
                    <a:p>
                      <a:pPr marL="285750" indent="-285750" algn="just" eaLnBrk="0" hangingPunct="0">
                        <a:lnSpc>
                          <a:spcPct val="150000"/>
                        </a:lnSpc>
                        <a:buFont typeface="Wingdings" panose="05000000000000000000" pitchFamily="2" charset="2"/>
                        <a:buChar char="Ø"/>
                      </a:pPr>
                      <a:r>
                        <a:rPr lang="en-GB" sz="1400" kern="1200" dirty="0">
                          <a:solidFill>
                            <a:schemeClr val="dk1"/>
                          </a:solidFill>
                          <a:effectLst/>
                          <a:latin typeface="Arial" panose="020B0604020202020204" pitchFamily="34" charset="0"/>
                          <a:ea typeface="+mn-ea"/>
                          <a:cs typeface="Arial" panose="020B0604020202020204" pitchFamily="34" charset="0"/>
                        </a:rPr>
                        <a:t>Select an appropriate probability distribution for a context, with appropriate reasoning, including recognising when the binomial or Normal model may not be appropriate</a:t>
                      </a:r>
                      <a:endParaRPr lang="en-GB" sz="1400" dirty="0">
                        <a:latin typeface="Arial" panose="020B0604020202020204" pitchFamily="34" charset="0"/>
                        <a:cs typeface="Arial" panose="020B0604020202020204" pitchFamily="34" charset="0"/>
                      </a:endParaRPr>
                    </a:p>
                  </a:txBody>
                  <a:tcPr marT="45718" marB="45718"/>
                </a:tc>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itchFamily="2" charset="2"/>
                        <a:buChar char="Ø"/>
                        <a:tabLst/>
                        <a:defRPr/>
                      </a:pPr>
                      <a:r>
                        <a:rPr lang="en-GB" sz="1400" b="0" kern="1200" baseline="0" dirty="0">
                          <a:solidFill>
                            <a:schemeClr val="dk1"/>
                          </a:solidFill>
                          <a:latin typeface="Arial" panose="020B0604020202020204" pitchFamily="34" charset="0"/>
                          <a:ea typeface="+mn-ea"/>
                          <a:cs typeface="Arial" panose="020B0604020202020204" pitchFamily="34" charset="0"/>
                          <a:hlinkClick r:id="rId2" action="ppaction://hlinksldjump"/>
                        </a:rPr>
                        <a:t>See slide 2</a:t>
                      </a:r>
                      <a:endParaRPr lang="en-GB" sz="1400" b="0" kern="1200" dirty="0">
                        <a:solidFill>
                          <a:schemeClr val="dk1"/>
                        </a:solidFill>
                        <a:latin typeface="Arial" panose="020B0604020202020204" pitchFamily="34" charset="0"/>
                        <a:ea typeface="+mn-ea"/>
                        <a:cs typeface="Arial" panose="020B0604020202020204" pitchFamily="34" charset="0"/>
                      </a:endParaRPr>
                    </a:p>
                    <a:p>
                      <a:pPr marL="171450" marR="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lang="en-GB" sz="1100" b="1" kern="1200" dirty="0">
                        <a:solidFill>
                          <a:schemeClr val="dk1"/>
                        </a:solidFill>
                        <a:latin typeface="Arial" pitchFamily="34" charset="0"/>
                        <a:ea typeface="+mn-ea"/>
                        <a:cs typeface="Arial" pitchFamily="34" charset="0"/>
                      </a:endParaRPr>
                    </a:p>
                  </a:txBody>
                  <a:tcPr marT="45721" marB="45721"/>
                </a:tc>
                <a:extLst>
                  <a:ext uri="{0D108BD9-81ED-4DB2-BD59-A6C34878D82A}">
                    <a16:rowId xmlns:a16="http://schemas.microsoft.com/office/drawing/2014/main" val="10002"/>
                  </a:ext>
                </a:extLst>
              </a:tr>
            </a:tbl>
          </a:graphicData>
        </a:graphic>
      </p:graphicFrame>
      <p:sp>
        <p:nvSpPr>
          <p:cNvPr id="73730" name="TextBox 3"/>
          <p:cNvSpPr txBox="1">
            <a:spLocks noChangeArrowheads="1"/>
          </p:cNvSpPr>
          <p:nvPr/>
        </p:nvSpPr>
        <p:spPr bwMode="auto">
          <a:xfrm>
            <a:off x="488950" y="615950"/>
            <a:ext cx="7200900" cy="369888"/>
          </a:xfrm>
          <a:prstGeom prst="rect">
            <a:avLst/>
          </a:prstGeom>
          <a:noFill/>
          <a:ln w="9525">
            <a:noFill/>
            <a:miter lim="800000"/>
            <a:headEnd/>
            <a:tailEnd/>
          </a:ln>
        </p:spPr>
        <p:txBody>
          <a:bodyPr>
            <a:spAutoFit/>
          </a:bodyPr>
          <a:lstStyle/>
          <a:p>
            <a:r>
              <a:rPr lang="en-GB" sz="1800" b="1">
                <a:latin typeface="Verdana" pitchFamily="34" charset="0"/>
              </a:rPr>
              <a:t>Statistical Distributions</a:t>
            </a:r>
          </a:p>
        </p:txBody>
      </p:sp>
      <p:sp>
        <p:nvSpPr>
          <p:cNvPr id="10" name="Chevron 4"/>
          <p:cNvSpPr/>
          <p:nvPr/>
        </p:nvSpPr>
        <p:spPr>
          <a:xfrm>
            <a:off x="7374362" y="108223"/>
            <a:ext cx="1114433" cy="742955"/>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lIns="64008" tIns="21336" rIns="21336" bIns="21336" spcCol="1270" anchor="ctr"/>
          <a:lstStyle/>
          <a:p>
            <a:pPr algn="ctr" defTabSz="711200">
              <a:lnSpc>
                <a:spcPct val="90000"/>
              </a:lnSpc>
              <a:spcAft>
                <a:spcPct val="35000"/>
              </a:spcAft>
              <a:defRPr/>
            </a:pPr>
            <a:r>
              <a:rPr lang="en-GB" sz="1600" b="1" dirty="0"/>
              <a:t>Continued on next page </a:t>
            </a:r>
          </a:p>
        </p:txBody>
      </p:sp>
    </p:spTree>
    <p:extLst>
      <p:ext uri="{BB962C8B-B14F-4D97-AF65-F5344CB8AC3E}">
        <p14:creationId xmlns:p14="http://schemas.microsoft.com/office/powerpoint/2010/main" val="1561355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2B7ACE-4A8B-47FE-ADA0-E001BB039409}"/>
              </a:ext>
            </a:extLst>
          </p:cNvPr>
          <p:cNvSpPr/>
          <p:nvPr/>
        </p:nvSpPr>
        <p:spPr>
          <a:xfrm>
            <a:off x="8645028" y="0"/>
            <a:ext cx="2034332" cy="12961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8">
            <a:extLst>
              <a:ext uri="{FF2B5EF4-FFF2-40B4-BE49-F238E27FC236}">
                <a16:creationId xmlns:a16="http://schemas.microsoft.com/office/drawing/2014/main" id="{EA2C09EE-6FE9-40EF-B3D2-7394AAE89D9F}"/>
              </a:ext>
            </a:extLst>
          </p:cNvPr>
          <p:cNvSpPr txBox="1"/>
          <p:nvPr/>
        </p:nvSpPr>
        <p:spPr>
          <a:xfrm>
            <a:off x="594224" y="216272"/>
            <a:ext cx="9393215" cy="365381"/>
          </a:xfrm>
          <a:prstGeom prst="rect">
            <a:avLst/>
          </a:prstGeom>
          <a:noFill/>
          <a:ln cap="flat">
            <a:noFill/>
          </a:ln>
        </p:spPr>
        <p:txBody>
          <a:bodyPr vert="horz" wrap="square" lIns="108418" tIns="54209" rIns="108418" bIns="54209" anchor="t" anchorCtr="0" compatLnSpc="1">
            <a:spAutoFit/>
          </a:bodyPr>
          <a:lstStyle/>
          <a:p>
            <a:pPr defTabSz="950410" fontAlgn="auto">
              <a:spcBef>
                <a:spcPts val="0"/>
              </a:spcBef>
              <a:spcAft>
                <a:spcPts val="0"/>
              </a:spcAft>
              <a:defRPr sz="1800" b="0" i="0" u="none" strike="noStrike" kern="0" cap="none" spc="0" baseline="0">
                <a:solidFill>
                  <a:srgbClr val="000000"/>
                </a:solidFill>
                <a:uFillTx/>
              </a:defRPr>
            </a:pPr>
            <a:r>
              <a:rPr lang="en-GB" sz="1663" b="1" dirty="0">
                <a:solidFill>
                  <a:srgbClr val="000000"/>
                </a:solidFill>
                <a:latin typeface="Verdana" pitchFamily="34"/>
                <a:cs typeface="Arial"/>
              </a:rPr>
              <a:t>A-level Year 1(new spec) – September 2018 (Mon 6&amp;7, Tue 3&amp;4, Wed 1&amp;2)</a:t>
            </a:r>
          </a:p>
        </p:txBody>
      </p:sp>
      <p:graphicFrame>
        <p:nvGraphicFramePr>
          <p:cNvPr id="2" name="Group 122">
            <a:extLst>
              <a:ext uri="{FF2B5EF4-FFF2-40B4-BE49-F238E27FC236}">
                <a16:creationId xmlns:a16="http://schemas.microsoft.com/office/drawing/2014/main" id="{BC2C57AF-2445-4630-AC67-254FFAAF0168}"/>
              </a:ext>
            </a:extLst>
          </p:cNvPr>
          <p:cNvGraphicFramePr>
            <a:graphicFrameLocks noGrp="1"/>
          </p:cNvGraphicFramePr>
          <p:nvPr>
            <p:extLst>
              <p:ext uri="{D42A27DB-BD31-4B8C-83A1-F6EECF244321}">
                <p14:modId xmlns:p14="http://schemas.microsoft.com/office/powerpoint/2010/main" val="1314280195"/>
              </p:ext>
            </p:extLst>
          </p:nvPr>
        </p:nvGraphicFramePr>
        <p:xfrm>
          <a:off x="631113" y="589859"/>
          <a:ext cx="9243481" cy="6742707"/>
        </p:xfrm>
        <a:graphic>
          <a:graphicData uri="http://schemas.openxmlformats.org/drawingml/2006/table">
            <a:tbl>
              <a:tblPr>
                <a:effectLst/>
              </a:tblPr>
              <a:tblGrid>
                <a:gridCol w="1146862">
                  <a:extLst>
                    <a:ext uri="{9D8B030D-6E8A-4147-A177-3AD203B41FA5}">
                      <a16:colId xmlns:a16="http://schemas.microsoft.com/office/drawing/2014/main" val="2203544403"/>
                    </a:ext>
                  </a:extLst>
                </a:gridCol>
                <a:gridCol w="1146862">
                  <a:extLst>
                    <a:ext uri="{9D8B030D-6E8A-4147-A177-3AD203B41FA5}">
                      <a16:colId xmlns:a16="http://schemas.microsoft.com/office/drawing/2014/main" val="3862113732"/>
                    </a:ext>
                  </a:extLst>
                </a:gridCol>
                <a:gridCol w="1146862">
                  <a:extLst>
                    <a:ext uri="{9D8B030D-6E8A-4147-A177-3AD203B41FA5}">
                      <a16:colId xmlns:a16="http://schemas.microsoft.com/office/drawing/2014/main" val="617848524"/>
                    </a:ext>
                  </a:extLst>
                </a:gridCol>
                <a:gridCol w="1146862">
                  <a:extLst>
                    <a:ext uri="{9D8B030D-6E8A-4147-A177-3AD203B41FA5}">
                      <a16:colId xmlns:a16="http://schemas.microsoft.com/office/drawing/2014/main" val="2722266891"/>
                    </a:ext>
                  </a:extLst>
                </a:gridCol>
                <a:gridCol w="1146862">
                  <a:extLst>
                    <a:ext uri="{9D8B030D-6E8A-4147-A177-3AD203B41FA5}">
                      <a16:colId xmlns:a16="http://schemas.microsoft.com/office/drawing/2014/main" val="3805892584"/>
                    </a:ext>
                  </a:extLst>
                </a:gridCol>
                <a:gridCol w="1146862">
                  <a:extLst>
                    <a:ext uri="{9D8B030D-6E8A-4147-A177-3AD203B41FA5}">
                      <a16:colId xmlns:a16="http://schemas.microsoft.com/office/drawing/2014/main" val="3871609724"/>
                    </a:ext>
                  </a:extLst>
                </a:gridCol>
                <a:gridCol w="1146862">
                  <a:extLst>
                    <a:ext uri="{9D8B030D-6E8A-4147-A177-3AD203B41FA5}">
                      <a16:colId xmlns:a16="http://schemas.microsoft.com/office/drawing/2014/main" val="3502935243"/>
                    </a:ext>
                  </a:extLst>
                </a:gridCol>
                <a:gridCol w="1215447">
                  <a:extLst>
                    <a:ext uri="{9D8B030D-6E8A-4147-A177-3AD203B41FA5}">
                      <a16:colId xmlns:a16="http://schemas.microsoft.com/office/drawing/2014/main" val="4014505487"/>
                    </a:ext>
                  </a:extLst>
                </a:gridCol>
              </a:tblGrid>
              <a:tr h="1187178">
                <a:tc>
                  <a:txBody>
                    <a:bodyPr/>
                    <a:lstStyle/>
                    <a:p>
                      <a:pPr marL="0" lvl="0" algn="l" defTabSz="1042992" rtl="0" hangingPunct="1"/>
                      <a:r>
                        <a:rPr lang="en-GB" sz="1100" u="sng" kern="1200" dirty="0">
                          <a:solidFill>
                            <a:srgbClr val="FF0000"/>
                          </a:solidFill>
                          <a:latin typeface="Calibri"/>
                        </a:rPr>
                        <a:t>3</a:t>
                      </a:r>
                      <a:r>
                        <a:rPr lang="en-GB" sz="1100" kern="1200" dirty="0">
                          <a:solidFill>
                            <a:srgbClr val="000000"/>
                          </a:solidFill>
                          <a:latin typeface="Calibri"/>
                        </a:rPr>
                        <a:t>-7 Sept</a:t>
                      </a: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lvl="0" algn="l" defTabSz="1042992" rtl="0" hangingPunct="1"/>
                      <a:r>
                        <a:rPr lang="en-GB" sz="1100" kern="1200">
                          <a:solidFill>
                            <a:srgbClr val="000000"/>
                          </a:solidFill>
                          <a:latin typeface="Calibri"/>
                        </a:rPr>
                        <a:t>10-14 Sept</a:t>
                      </a: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lvl="0" algn="l" defTabSz="1042992" rtl="0" hangingPunct="1"/>
                      <a:r>
                        <a:rPr lang="en-GB" sz="1100" kern="1200">
                          <a:solidFill>
                            <a:srgbClr val="000000"/>
                          </a:solidFill>
                          <a:latin typeface="Calibri"/>
                        </a:rPr>
                        <a:t>17-21 Sept</a:t>
                      </a: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lvl="0" algn="l" defTabSz="1042992" rtl="0" hangingPunct="1"/>
                      <a:r>
                        <a:rPr lang="en-GB" sz="1100" kern="1200">
                          <a:solidFill>
                            <a:srgbClr val="000000"/>
                          </a:solidFill>
                          <a:latin typeface="Calibri"/>
                        </a:rPr>
                        <a:t>24-28 Sept</a:t>
                      </a: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lvl="0" algn="l" defTabSz="1042992" rtl="0" hangingPunct="1"/>
                      <a:r>
                        <a:rPr lang="en-GB" sz="1100" kern="1200" baseline="0">
                          <a:solidFill>
                            <a:srgbClr val="000000"/>
                          </a:solidFill>
                          <a:latin typeface="Calibri"/>
                        </a:rPr>
                        <a:t>1-5 Oct</a:t>
                      </a:r>
                      <a:endParaRPr lang="en-GB" sz="1100" kern="1200">
                        <a:solidFill>
                          <a:srgbClr val="000000"/>
                        </a:solidFill>
                        <a:latin typeface="Calibri"/>
                      </a:endParaRP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lvl="0" algn="l" defTabSz="1042992" rtl="0" hangingPunct="1"/>
                      <a:r>
                        <a:rPr lang="en-GB" sz="1100" kern="1200">
                          <a:solidFill>
                            <a:srgbClr val="000000"/>
                          </a:solidFill>
                          <a:latin typeface="Calibri"/>
                        </a:rPr>
                        <a:t>8-12 Oct</a:t>
                      </a: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lvl="0" algn="l" defTabSz="1042992" rtl="0" hangingPunct="1"/>
                      <a:r>
                        <a:rPr lang="en-GB" sz="1100" kern="1200" baseline="0">
                          <a:solidFill>
                            <a:srgbClr val="000000"/>
                          </a:solidFill>
                          <a:latin typeface="Calibri"/>
                        </a:rPr>
                        <a:t>15-</a:t>
                      </a:r>
                      <a:r>
                        <a:rPr lang="en-GB" sz="1100" u="sng" kern="1200" baseline="0">
                          <a:solidFill>
                            <a:srgbClr val="FF0000"/>
                          </a:solidFill>
                          <a:latin typeface="Calibri"/>
                        </a:rPr>
                        <a:t>19</a:t>
                      </a:r>
                      <a:r>
                        <a:rPr lang="en-GB" sz="1100" kern="1200" baseline="0">
                          <a:solidFill>
                            <a:srgbClr val="000000"/>
                          </a:solidFill>
                          <a:latin typeface="Calibri"/>
                        </a:rPr>
                        <a:t> Oct</a:t>
                      </a:r>
                      <a:endParaRPr lang="en-GB" sz="1100" b="1" kern="1200">
                        <a:solidFill>
                          <a:srgbClr val="000000"/>
                        </a:solidFill>
                        <a:latin typeface="Calibri"/>
                      </a:endParaRPr>
                    </a:p>
                    <a:p>
                      <a:pPr marL="0" lvl="0" algn="l" defTabSz="1042992" rtl="0" hangingPunct="1"/>
                      <a:endParaRPr lang="en-GB" sz="1100" kern="1200">
                        <a:solidFill>
                          <a:srgbClr val="000000"/>
                        </a:solidFill>
                        <a:latin typeface="Calibri"/>
                      </a:endParaRPr>
                    </a:p>
                  </a:txBody>
                  <a:tcPr marL="95049" marR="95049" marT="47524" marB="4752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lvl="0" algn="l" defTabSz="1042992" rtl="0" hangingPunct="1"/>
                      <a:r>
                        <a:rPr lang="en-GB" sz="1100" kern="1200">
                          <a:solidFill>
                            <a:srgbClr val="000000"/>
                          </a:solidFill>
                          <a:latin typeface="Calibri"/>
                        </a:rPr>
                        <a:t>22 – 26 Oct</a:t>
                      </a:r>
                    </a:p>
                    <a:p>
                      <a:pPr marL="0" marR="0" lvl="0" indent="0" algn="l" defTabSz="1042992" rtl="0" fontAlgn="auto" hangingPunct="1">
                        <a:lnSpc>
                          <a:spcPct val="100000"/>
                        </a:lnSpc>
                        <a:spcBef>
                          <a:spcPts val="0"/>
                        </a:spcBef>
                        <a:spcAft>
                          <a:spcPts val="0"/>
                        </a:spcAft>
                        <a:buNone/>
                        <a:tabLst/>
                      </a:pPr>
                      <a:r>
                        <a:rPr lang="en-GB" sz="1100" b="1"/>
                        <a:t>Holiday</a:t>
                      </a:r>
                    </a:p>
                    <a:p>
                      <a:pPr lvl="0"/>
                      <a:endParaRPr lang="en-GB" sz="2100"/>
                    </a:p>
                  </a:txBody>
                  <a:tcPr marL="95049" marR="95049" marT="47524" marB="4752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2B2B2"/>
                    </a:solidFill>
                  </a:tcPr>
                </a:tc>
                <a:extLst>
                  <a:ext uri="{0D108BD9-81ED-4DB2-BD59-A6C34878D82A}">
                    <a16:rowId xmlns:a16="http://schemas.microsoft.com/office/drawing/2014/main" val="433932490"/>
                  </a:ext>
                </a:extLst>
              </a:tr>
              <a:tr h="1067720">
                <a:tc>
                  <a:txBody>
                    <a:bodyPr/>
                    <a:lstStyle/>
                    <a:p>
                      <a:pPr marL="0" lvl="0" algn="l" defTabSz="1042992" rtl="0" hangingPunct="1"/>
                      <a:r>
                        <a:rPr lang="en-GB" sz="1100" kern="1200">
                          <a:solidFill>
                            <a:srgbClr val="000000"/>
                          </a:solidFill>
                          <a:latin typeface="Calibri"/>
                        </a:rPr>
                        <a:t>29 – 2</a:t>
                      </a:r>
                      <a:r>
                        <a:rPr lang="en-GB" sz="1100" kern="1200" baseline="0">
                          <a:solidFill>
                            <a:srgbClr val="000000"/>
                          </a:solidFill>
                          <a:latin typeface="Calibri"/>
                        </a:rPr>
                        <a:t> </a:t>
                      </a:r>
                      <a:r>
                        <a:rPr lang="en-GB" sz="1100" kern="1200">
                          <a:solidFill>
                            <a:srgbClr val="000000"/>
                          </a:solidFill>
                          <a:latin typeface="Calibri"/>
                        </a:rPr>
                        <a:t>Nov</a:t>
                      </a:r>
                    </a:p>
                    <a:p>
                      <a:pPr marL="0" lvl="0" algn="l" defTabSz="1042992" rtl="0" hangingPunct="1"/>
                      <a:endParaRPr lang="en-GB" sz="1100" kern="1200">
                        <a:solidFill>
                          <a:srgbClr val="000000"/>
                        </a:solidFill>
                        <a:latin typeface="Calibri"/>
                      </a:endParaRP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lvl="0" algn="l" defTabSz="1042992" rtl="0" hangingPunct="1"/>
                      <a:r>
                        <a:rPr lang="en-GB" sz="1100" kern="1200" baseline="0">
                          <a:solidFill>
                            <a:srgbClr val="000000"/>
                          </a:solidFill>
                          <a:latin typeface="Calibri"/>
                        </a:rPr>
                        <a:t>5 </a:t>
                      </a:r>
                      <a:r>
                        <a:rPr lang="en-GB" sz="1100" kern="1200">
                          <a:solidFill>
                            <a:srgbClr val="000000"/>
                          </a:solidFill>
                          <a:latin typeface="Calibri"/>
                        </a:rPr>
                        <a:t>– 9 Nov</a:t>
                      </a: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lvl="0" algn="l" defTabSz="1042992" rtl="0" hangingPunct="1"/>
                      <a:r>
                        <a:rPr lang="en-GB" sz="1100" kern="1200" dirty="0">
                          <a:solidFill>
                            <a:srgbClr val="000000"/>
                          </a:solidFill>
                          <a:latin typeface="Calibri"/>
                        </a:rPr>
                        <a:t>12-16 Nov</a:t>
                      </a:r>
                      <a:endParaRPr lang="en-GB" sz="1100" b="1" i="1" u="sng" kern="1200" dirty="0">
                        <a:solidFill>
                          <a:srgbClr val="FF0000"/>
                        </a:solidFill>
                        <a:latin typeface="Calibri"/>
                      </a:endParaRP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lvl="0" algn="l" defTabSz="1042992" rtl="0" hangingPunct="1"/>
                      <a:r>
                        <a:rPr lang="en-GB" sz="1100" kern="1200" baseline="0">
                          <a:solidFill>
                            <a:srgbClr val="000000"/>
                          </a:solidFill>
                          <a:latin typeface="Calibri"/>
                        </a:rPr>
                        <a:t>19-23 </a:t>
                      </a:r>
                      <a:r>
                        <a:rPr lang="en-GB" sz="1100" kern="1200">
                          <a:solidFill>
                            <a:srgbClr val="000000"/>
                          </a:solidFill>
                          <a:latin typeface="Calibri"/>
                        </a:rPr>
                        <a:t>Nov</a:t>
                      </a: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lvl="0" algn="l" defTabSz="1042992" rtl="0" hangingPunct="1"/>
                      <a:r>
                        <a:rPr lang="en-GB" sz="1100" kern="1200">
                          <a:solidFill>
                            <a:srgbClr val="000000"/>
                          </a:solidFill>
                          <a:latin typeface="Calibri"/>
                        </a:rPr>
                        <a:t>26-30</a:t>
                      </a:r>
                      <a:r>
                        <a:rPr lang="en-GB" sz="1100" kern="1200" baseline="0">
                          <a:solidFill>
                            <a:srgbClr val="000000"/>
                          </a:solidFill>
                          <a:latin typeface="Calibri"/>
                        </a:rPr>
                        <a:t> Nov</a:t>
                      </a:r>
                      <a:endParaRPr lang="en-GB" sz="1100" kern="1200">
                        <a:solidFill>
                          <a:srgbClr val="000000"/>
                        </a:solidFill>
                        <a:latin typeface="Calibri"/>
                      </a:endParaRP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lvl="0" algn="l" defTabSz="1042992" rtl="0" hangingPunct="1"/>
                      <a:r>
                        <a:rPr lang="en-GB" sz="1100" kern="1200" baseline="0">
                          <a:solidFill>
                            <a:srgbClr val="000000"/>
                          </a:solidFill>
                          <a:latin typeface="Calibri"/>
                        </a:rPr>
                        <a:t>3-7 Dec</a:t>
                      </a:r>
                      <a:endParaRPr lang="en-GB" sz="1100" kern="1200">
                        <a:solidFill>
                          <a:srgbClr val="000000"/>
                        </a:solidFill>
                        <a:latin typeface="Calibri"/>
                      </a:endParaRP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lvl="0" algn="l" defTabSz="1042992" rtl="0" hangingPunct="1"/>
                      <a:r>
                        <a:rPr lang="en-GB" sz="1100" b="0" u="none" kern="1200" dirty="0">
                          <a:solidFill>
                            <a:srgbClr val="000000"/>
                          </a:solidFill>
                          <a:latin typeface="Calibri"/>
                        </a:rPr>
                        <a:t>10-14 Dec</a:t>
                      </a: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marR="0" lvl="0" indent="0" algn="l" defTabSz="914400" rtl="0" fontAlgn="auto" hangingPunct="1">
                        <a:lnSpc>
                          <a:spcPct val="100000"/>
                        </a:lnSpc>
                        <a:spcBef>
                          <a:spcPts val="0"/>
                        </a:spcBef>
                        <a:spcAft>
                          <a:spcPts val="0"/>
                        </a:spcAft>
                        <a:buNone/>
                        <a:tabLst/>
                      </a:pPr>
                      <a:r>
                        <a:rPr lang="en-GB" sz="1100" b="0" u="none" kern="1200" dirty="0">
                          <a:solidFill>
                            <a:srgbClr val="000000"/>
                          </a:solidFill>
                          <a:latin typeface="Calibri"/>
                        </a:rPr>
                        <a:t>17-</a:t>
                      </a:r>
                      <a:r>
                        <a:rPr lang="en-GB" sz="1100" b="0" u="none" kern="1200" dirty="0">
                          <a:solidFill>
                            <a:srgbClr val="FF0000"/>
                          </a:solidFill>
                          <a:latin typeface="Calibri"/>
                        </a:rPr>
                        <a:t>21</a:t>
                      </a:r>
                      <a:r>
                        <a:rPr lang="en-GB" sz="1100" b="0" u="none" kern="1200" dirty="0">
                          <a:solidFill>
                            <a:srgbClr val="000000"/>
                          </a:solidFill>
                          <a:latin typeface="Calibri"/>
                        </a:rPr>
                        <a:t> Dec</a:t>
                      </a:r>
                    </a:p>
                    <a:p>
                      <a:pPr lvl="0"/>
                      <a:endParaRPr lang="en-GB" sz="2100" dirty="0"/>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5116678"/>
                  </a:ext>
                </a:extLst>
              </a:tr>
              <a:tr h="1138907">
                <a:tc>
                  <a:txBody>
                    <a:bodyPr/>
                    <a:lstStyle/>
                    <a:p>
                      <a:pPr marL="0" marR="0" lvl="0" indent="0" algn="l" defTabSz="1042992" rtl="0" fontAlgn="auto" hangingPunct="1">
                        <a:lnSpc>
                          <a:spcPct val="100000"/>
                        </a:lnSpc>
                        <a:spcBef>
                          <a:spcPts val="0"/>
                        </a:spcBef>
                        <a:spcAft>
                          <a:spcPts val="0"/>
                        </a:spcAft>
                        <a:buNone/>
                        <a:tabLst/>
                      </a:pPr>
                      <a:r>
                        <a:rPr lang="en-GB" sz="1100" b="0" i="0" u="none" strike="noStrike" cap="none" baseline="0">
                          <a:solidFill>
                            <a:srgbClr val="000000"/>
                          </a:solidFill>
                          <a:latin typeface="Calibri" pitchFamily="34"/>
                        </a:rPr>
                        <a:t>24-4 Jan</a:t>
                      </a:r>
                    </a:p>
                    <a:p>
                      <a:pPr marL="0" marR="0" lvl="0" indent="0" algn="l" defTabSz="1042992" rtl="0" fontAlgn="auto" hangingPunct="1">
                        <a:lnSpc>
                          <a:spcPct val="100000"/>
                        </a:lnSpc>
                        <a:spcBef>
                          <a:spcPts val="0"/>
                        </a:spcBef>
                        <a:spcAft>
                          <a:spcPts val="0"/>
                        </a:spcAft>
                        <a:buNone/>
                        <a:tabLst/>
                      </a:pPr>
                      <a:r>
                        <a:rPr lang="en-GB" sz="1100" b="1"/>
                        <a:t>Holiday</a:t>
                      </a:r>
                    </a:p>
                    <a:p>
                      <a:pPr marL="0" marR="0" lvl="0" indent="0" algn="l" defTabSz="1042992" rtl="0" fontAlgn="auto" hangingPunct="1">
                        <a:lnSpc>
                          <a:spcPct val="100000"/>
                        </a:lnSpc>
                        <a:spcBef>
                          <a:spcPts val="0"/>
                        </a:spcBef>
                        <a:spcAft>
                          <a:spcPts val="0"/>
                        </a:spcAft>
                        <a:buNone/>
                        <a:tabLst/>
                      </a:pPr>
                      <a:endParaRPr lang="en-GB" sz="1100" b="0" i="0" u="none" strike="noStrike" cap="none" baseline="0">
                        <a:solidFill>
                          <a:srgbClr val="000000"/>
                        </a:solidFill>
                        <a:latin typeface="Calibri" pitchFamily="34"/>
                      </a:endParaRPr>
                    </a:p>
                  </a:txBody>
                  <a:tcPr marL="95049" marR="95049" marT="47524" marB="4752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2B2B2"/>
                    </a:solidFill>
                  </a:tcPr>
                </a:tc>
                <a:tc>
                  <a:txBody>
                    <a:bodyPr/>
                    <a:lstStyle/>
                    <a:p>
                      <a:pPr marL="0" lvl="0" algn="l" defTabSz="1042992" rtl="0" hangingPunct="1"/>
                      <a:r>
                        <a:rPr lang="en-GB" sz="1100" u="none" kern="1200" dirty="0">
                          <a:solidFill>
                            <a:srgbClr val="000000"/>
                          </a:solidFill>
                          <a:latin typeface="Calibri"/>
                        </a:rPr>
                        <a:t>7-11 Jan</a:t>
                      </a: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lvl="0" algn="l" defTabSz="1042992" rtl="0" hangingPunct="1"/>
                      <a:r>
                        <a:rPr lang="en-GB" sz="1100" kern="1200">
                          <a:solidFill>
                            <a:srgbClr val="000000"/>
                          </a:solidFill>
                          <a:latin typeface="Calibri"/>
                        </a:rPr>
                        <a:t>14-18 Jan</a:t>
                      </a: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lvl="0" algn="l" defTabSz="1042992" rtl="0" hangingPunct="1"/>
                      <a:r>
                        <a:rPr lang="en-GB" sz="1100" b="0" i="0" u="none" kern="1200">
                          <a:solidFill>
                            <a:srgbClr val="000000"/>
                          </a:solidFill>
                          <a:latin typeface="Calibri"/>
                        </a:rPr>
                        <a:t>21-25 Jan </a:t>
                      </a:r>
                      <a:endParaRPr lang="en-GB" sz="1100" b="0" i="1" u="sng" kern="1200" baseline="0">
                        <a:solidFill>
                          <a:srgbClr val="FF0000"/>
                        </a:solidFill>
                        <a:latin typeface="Calibri"/>
                      </a:endParaRP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lvl="0" algn="l" defTabSz="1042992" rtl="0" hangingPunct="1"/>
                      <a:r>
                        <a:rPr lang="en-GB" sz="1100" kern="1200">
                          <a:solidFill>
                            <a:srgbClr val="000000"/>
                          </a:solidFill>
                          <a:latin typeface="Calibri"/>
                        </a:rPr>
                        <a:t>28-</a:t>
                      </a:r>
                      <a:r>
                        <a:rPr lang="en-GB" sz="1100" u="sng" kern="1200">
                          <a:solidFill>
                            <a:srgbClr val="FF0000"/>
                          </a:solidFill>
                          <a:latin typeface="Calibri"/>
                        </a:rPr>
                        <a:t>1</a:t>
                      </a:r>
                      <a:r>
                        <a:rPr lang="en-GB" sz="1100" kern="1200">
                          <a:solidFill>
                            <a:srgbClr val="000000"/>
                          </a:solidFill>
                          <a:latin typeface="Calibri"/>
                        </a:rPr>
                        <a:t> Feb</a:t>
                      </a: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lvl="0" algn="l" defTabSz="1042992" rtl="0" hangingPunct="1"/>
                      <a:r>
                        <a:rPr lang="en-GB" sz="1100" u="none" kern="1200" dirty="0">
                          <a:solidFill>
                            <a:srgbClr val="000000"/>
                          </a:solidFill>
                          <a:latin typeface="Calibri"/>
                        </a:rPr>
                        <a:t>4-8 </a:t>
                      </a:r>
                      <a:r>
                        <a:rPr lang="en-GB" sz="1100" kern="1200" dirty="0">
                          <a:solidFill>
                            <a:srgbClr val="000000"/>
                          </a:solidFill>
                          <a:latin typeface="Calibri"/>
                        </a:rPr>
                        <a:t>Feb</a:t>
                      </a: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lvl="0" algn="l" defTabSz="1042992" rtl="0" hangingPunct="1"/>
                      <a:r>
                        <a:rPr lang="en-GB" sz="1100" kern="1200" dirty="0">
                          <a:solidFill>
                            <a:srgbClr val="000000"/>
                          </a:solidFill>
                          <a:latin typeface="Calibri"/>
                        </a:rPr>
                        <a:t>11-15 Feb</a:t>
                      </a: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marR="0" lvl="0" indent="0" algn="l" defTabSz="914400" rtl="0" fontAlgn="auto" hangingPunct="1">
                        <a:lnSpc>
                          <a:spcPct val="100000"/>
                        </a:lnSpc>
                        <a:spcBef>
                          <a:spcPts val="0"/>
                        </a:spcBef>
                        <a:spcAft>
                          <a:spcPts val="0"/>
                        </a:spcAft>
                        <a:buNone/>
                        <a:tabLst/>
                      </a:pPr>
                      <a:r>
                        <a:rPr lang="en-GB" sz="1100"/>
                        <a:t>18-22 Feb</a:t>
                      </a:r>
                    </a:p>
                    <a:p>
                      <a:pPr marL="0" marR="0" lvl="0" indent="0" algn="l" defTabSz="914400" rtl="0" fontAlgn="auto" hangingPunct="1">
                        <a:lnSpc>
                          <a:spcPct val="100000"/>
                        </a:lnSpc>
                        <a:spcBef>
                          <a:spcPts val="0"/>
                        </a:spcBef>
                        <a:spcAft>
                          <a:spcPts val="0"/>
                        </a:spcAft>
                        <a:buNone/>
                        <a:tabLst/>
                      </a:pPr>
                      <a:r>
                        <a:rPr lang="en-GB" sz="1100" b="1"/>
                        <a:t>Holiday</a:t>
                      </a:r>
                    </a:p>
                    <a:p>
                      <a:pPr lvl="0"/>
                      <a:endParaRPr lang="en-GB" sz="2100"/>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772956505"/>
                  </a:ext>
                </a:extLst>
              </a:tr>
              <a:tr h="1067720">
                <a:tc>
                  <a:txBody>
                    <a:bodyPr/>
                    <a:lstStyle/>
                    <a:p>
                      <a:pPr marL="0" marR="0" lvl="0" indent="0" algn="l" defTabSz="1042992" rtl="0" fontAlgn="auto" hangingPunct="1">
                        <a:lnSpc>
                          <a:spcPct val="100000"/>
                        </a:lnSpc>
                        <a:spcBef>
                          <a:spcPts val="0"/>
                        </a:spcBef>
                        <a:spcAft>
                          <a:spcPts val="0"/>
                        </a:spcAft>
                        <a:buNone/>
                        <a:tabLst/>
                      </a:pPr>
                      <a:r>
                        <a:rPr lang="en-GB" sz="1100" kern="1200" baseline="0">
                          <a:solidFill>
                            <a:srgbClr val="000000"/>
                          </a:solidFill>
                          <a:latin typeface="Calibri"/>
                        </a:rPr>
                        <a:t>25-1 Mar</a:t>
                      </a:r>
                      <a:endParaRPr lang="en-GB" sz="1100" kern="1200">
                        <a:solidFill>
                          <a:srgbClr val="000000"/>
                        </a:solidFill>
                        <a:latin typeface="Calibri"/>
                      </a:endParaRPr>
                    </a:p>
                    <a:p>
                      <a:pPr marL="0" marR="0" lvl="0" indent="0" algn="l" defTabSz="1042992" rtl="0" fontAlgn="auto" hangingPunct="1">
                        <a:lnSpc>
                          <a:spcPct val="100000"/>
                        </a:lnSpc>
                        <a:spcBef>
                          <a:spcPts val="0"/>
                        </a:spcBef>
                        <a:spcAft>
                          <a:spcPts val="0"/>
                        </a:spcAft>
                        <a:buNone/>
                        <a:tabLst/>
                      </a:pPr>
                      <a:endParaRPr lang="en-GB" sz="1100" b="0" i="0" u="none" strike="noStrike" cap="none" baseline="0">
                        <a:solidFill>
                          <a:srgbClr val="000000"/>
                        </a:solidFill>
                        <a:latin typeface="Calibri" pitchFamily="34"/>
                      </a:endParaRPr>
                    </a:p>
                  </a:txBody>
                  <a:tcPr marL="95049" marR="95049" marT="47524" marB="4752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marR="0" lvl="0" indent="0" algn="l" defTabSz="1042992" rtl="0" fontAlgn="auto" hangingPunct="1">
                        <a:lnSpc>
                          <a:spcPct val="100000"/>
                        </a:lnSpc>
                        <a:spcBef>
                          <a:spcPts val="0"/>
                        </a:spcBef>
                        <a:spcAft>
                          <a:spcPts val="0"/>
                        </a:spcAft>
                        <a:buNone/>
                        <a:tabLst/>
                      </a:pPr>
                      <a:r>
                        <a:rPr lang="en-GB" sz="1100" kern="1200" dirty="0">
                          <a:solidFill>
                            <a:srgbClr val="000000"/>
                          </a:solidFill>
                          <a:latin typeface="Calibri"/>
                        </a:rPr>
                        <a:t>4-8 Mar</a:t>
                      </a:r>
                    </a:p>
                    <a:p>
                      <a:pPr marL="0" lvl="0" algn="l" defTabSz="1042992" rtl="0" hangingPunct="1"/>
                      <a:endParaRPr lang="en-GB" sz="1100" kern="1200" dirty="0">
                        <a:solidFill>
                          <a:srgbClr val="000000"/>
                        </a:solidFill>
                        <a:latin typeface="Calibri"/>
                      </a:endParaRP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marR="0" lvl="0" indent="0" algn="l" defTabSz="1042992" rtl="0" fontAlgn="auto" hangingPunct="1">
                        <a:lnSpc>
                          <a:spcPct val="100000"/>
                        </a:lnSpc>
                        <a:spcBef>
                          <a:spcPts val="0"/>
                        </a:spcBef>
                        <a:spcAft>
                          <a:spcPts val="0"/>
                        </a:spcAft>
                        <a:buNone/>
                        <a:tabLst/>
                      </a:pPr>
                      <a:r>
                        <a:rPr lang="en-GB" sz="1100" kern="1200">
                          <a:solidFill>
                            <a:srgbClr val="000000"/>
                          </a:solidFill>
                          <a:latin typeface="Calibri"/>
                        </a:rPr>
                        <a:t>11-15 Mar</a:t>
                      </a:r>
                    </a:p>
                    <a:p>
                      <a:pPr marL="0" lvl="0" algn="l" defTabSz="1042992" rtl="0" hangingPunct="1"/>
                      <a:endParaRPr lang="en-GB" sz="1100" kern="1200">
                        <a:solidFill>
                          <a:srgbClr val="000000"/>
                        </a:solidFill>
                        <a:latin typeface="Calibri"/>
                      </a:endParaRP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marR="0" lvl="0" indent="0" algn="l" defTabSz="1042992" rtl="0" fontAlgn="auto" hangingPunct="1">
                        <a:lnSpc>
                          <a:spcPct val="100000"/>
                        </a:lnSpc>
                        <a:spcBef>
                          <a:spcPts val="0"/>
                        </a:spcBef>
                        <a:spcAft>
                          <a:spcPts val="0"/>
                        </a:spcAft>
                        <a:buNone/>
                        <a:tabLst/>
                      </a:pPr>
                      <a:r>
                        <a:rPr lang="en-GB" sz="1100" kern="1200">
                          <a:solidFill>
                            <a:srgbClr val="000000"/>
                          </a:solidFill>
                          <a:latin typeface="Calibri"/>
                        </a:rPr>
                        <a:t>18-22 Mar</a:t>
                      </a:r>
                    </a:p>
                    <a:p>
                      <a:pPr marL="0" lvl="0" algn="l" defTabSz="1042992" rtl="0" hangingPunct="1"/>
                      <a:endParaRPr lang="en-GB" sz="1100" kern="1200">
                        <a:solidFill>
                          <a:srgbClr val="000000"/>
                        </a:solidFill>
                        <a:latin typeface="Calibri"/>
                      </a:endParaRP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marR="0" lvl="0" indent="0" algn="l" defTabSz="1042992" rtl="0" fontAlgn="auto" hangingPunct="1">
                        <a:lnSpc>
                          <a:spcPct val="100000"/>
                        </a:lnSpc>
                        <a:spcBef>
                          <a:spcPts val="0"/>
                        </a:spcBef>
                        <a:spcAft>
                          <a:spcPts val="0"/>
                        </a:spcAft>
                        <a:buNone/>
                        <a:tabLst/>
                      </a:pPr>
                      <a:r>
                        <a:rPr lang="en-GB" sz="1100" kern="1200">
                          <a:solidFill>
                            <a:srgbClr val="000000"/>
                          </a:solidFill>
                          <a:latin typeface="Calibri"/>
                        </a:rPr>
                        <a:t>25-29 Mar</a:t>
                      </a:r>
                    </a:p>
                    <a:p>
                      <a:pPr marL="0" lvl="0" algn="l" defTabSz="1042992" rtl="0" hangingPunct="1"/>
                      <a:endParaRPr lang="en-GB" sz="1100" kern="1200">
                        <a:solidFill>
                          <a:srgbClr val="000000"/>
                        </a:solidFill>
                        <a:latin typeface="Calibri"/>
                      </a:endParaRP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marR="0" lvl="0" indent="0" algn="l" defTabSz="1042992" rtl="0" fontAlgn="auto" hangingPunct="1">
                        <a:lnSpc>
                          <a:spcPct val="100000"/>
                        </a:lnSpc>
                        <a:spcBef>
                          <a:spcPts val="0"/>
                        </a:spcBef>
                        <a:spcAft>
                          <a:spcPts val="0"/>
                        </a:spcAft>
                        <a:buNone/>
                        <a:tabLst/>
                      </a:pPr>
                      <a:r>
                        <a:rPr lang="en-GB" sz="1100" dirty="0"/>
                        <a:t>1-</a:t>
                      </a:r>
                      <a:r>
                        <a:rPr lang="en-GB" sz="1100" dirty="0">
                          <a:solidFill>
                            <a:srgbClr val="FF0000"/>
                          </a:solidFill>
                        </a:rPr>
                        <a:t>5</a:t>
                      </a:r>
                      <a:r>
                        <a:rPr lang="en-GB" sz="1100" dirty="0"/>
                        <a:t> Apr</a:t>
                      </a:r>
                      <a:endParaRPr lang="en-GB" sz="1100" baseline="0" dirty="0"/>
                    </a:p>
                    <a:p>
                      <a:pPr marL="0" lvl="0" algn="l" defTabSz="1042992" rtl="0" hangingPunct="1"/>
                      <a:endParaRPr lang="en-GB" sz="1100" kern="1200" dirty="0">
                        <a:solidFill>
                          <a:srgbClr val="000000"/>
                        </a:solidFill>
                        <a:latin typeface="Calibri"/>
                      </a:endParaRP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marR="0" lvl="0" indent="0" algn="l" defTabSz="914400" rtl="0" fontAlgn="auto" hangingPunct="1">
                        <a:lnSpc>
                          <a:spcPct val="100000"/>
                        </a:lnSpc>
                        <a:spcBef>
                          <a:spcPts val="0"/>
                        </a:spcBef>
                        <a:spcAft>
                          <a:spcPts val="0"/>
                        </a:spcAft>
                        <a:buNone/>
                        <a:tabLst/>
                      </a:pPr>
                      <a:r>
                        <a:rPr lang="en-GB" sz="1100"/>
                        <a:t>8-12 Apr</a:t>
                      </a:r>
                    </a:p>
                    <a:p>
                      <a:pPr marL="0" marR="0" lvl="0" indent="0" algn="l" defTabSz="914400" rtl="0" fontAlgn="auto" hangingPunct="1">
                        <a:lnSpc>
                          <a:spcPct val="100000"/>
                        </a:lnSpc>
                        <a:spcBef>
                          <a:spcPts val="0"/>
                        </a:spcBef>
                        <a:spcAft>
                          <a:spcPts val="0"/>
                        </a:spcAft>
                        <a:buNone/>
                        <a:tabLst/>
                      </a:pPr>
                      <a:r>
                        <a:rPr lang="en-GB" sz="1100" b="1"/>
                        <a:t>Holiday</a:t>
                      </a:r>
                    </a:p>
                    <a:p>
                      <a:pPr lvl="0"/>
                      <a:endParaRPr lang="en-GB" sz="1100" baseline="0"/>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FBFBF"/>
                    </a:solidFill>
                  </a:tcPr>
                </a:tc>
                <a:tc>
                  <a:txBody>
                    <a:bodyPr/>
                    <a:lstStyle/>
                    <a:p>
                      <a:pPr marL="0" marR="0" lvl="0" indent="0" algn="l" defTabSz="914400" rtl="0" fontAlgn="auto" hangingPunct="1">
                        <a:lnSpc>
                          <a:spcPct val="100000"/>
                        </a:lnSpc>
                        <a:spcBef>
                          <a:spcPts val="0"/>
                        </a:spcBef>
                        <a:spcAft>
                          <a:spcPts val="0"/>
                        </a:spcAft>
                        <a:buNone/>
                        <a:tabLst/>
                      </a:pPr>
                      <a:r>
                        <a:rPr lang="en-GB" sz="1100" kern="1200">
                          <a:solidFill>
                            <a:srgbClr val="000000"/>
                          </a:solidFill>
                          <a:latin typeface="Calibri"/>
                        </a:rPr>
                        <a:t>15-19 Apr</a:t>
                      </a:r>
                    </a:p>
                    <a:p>
                      <a:pPr marL="0" marR="0" lvl="0" indent="0" algn="l" defTabSz="914400" rtl="0" fontAlgn="auto" hangingPunct="1">
                        <a:lnSpc>
                          <a:spcPct val="100000"/>
                        </a:lnSpc>
                        <a:spcBef>
                          <a:spcPts val="0"/>
                        </a:spcBef>
                        <a:spcAft>
                          <a:spcPts val="0"/>
                        </a:spcAft>
                        <a:buNone/>
                        <a:tabLst/>
                      </a:pPr>
                      <a:r>
                        <a:rPr lang="en-GB" sz="1100" b="1"/>
                        <a:t>Holiday</a:t>
                      </a:r>
                    </a:p>
                    <a:p>
                      <a:pPr lvl="0"/>
                      <a:endParaRPr lang="en-GB" sz="1100"/>
                    </a:p>
                    <a:p>
                      <a:pPr lvl="0"/>
                      <a:endParaRPr lang="en-GB" sz="1100"/>
                    </a:p>
                    <a:p>
                      <a:pPr lvl="0"/>
                      <a:endParaRPr lang="en-GB" sz="1100"/>
                    </a:p>
                  </a:txBody>
                  <a:tcPr marL="95049" marR="95049" marT="47524" marB="4752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40007070"/>
                  </a:ext>
                </a:extLst>
              </a:tr>
              <a:tr h="1140591">
                <a:tc>
                  <a:txBody>
                    <a:bodyPr/>
                    <a:lstStyle/>
                    <a:p>
                      <a:pPr marL="0" marR="0" lvl="0" indent="0" algn="l" defTabSz="1042992" rtl="0" fontAlgn="auto" hangingPunct="1">
                        <a:lnSpc>
                          <a:spcPct val="100000"/>
                        </a:lnSpc>
                        <a:spcBef>
                          <a:spcPts val="0"/>
                        </a:spcBef>
                        <a:spcAft>
                          <a:spcPts val="0"/>
                        </a:spcAft>
                        <a:buNone/>
                        <a:tabLst/>
                      </a:pPr>
                      <a:r>
                        <a:rPr lang="en-GB" sz="1100" b="0" i="0" u="sng" kern="1200" baseline="0" dirty="0">
                          <a:solidFill>
                            <a:srgbClr val="FF0000"/>
                          </a:solidFill>
                          <a:latin typeface="Calibri"/>
                        </a:rPr>
                        <a:t>22</a:t>
                      </a:r>
                      <a:r>
                        <a:rPr lang="en-GB" sz="1100" b="0" i="0" u="none" kern="1200" baseline="0" dirty="0">
                          <a:solidFill>
                            <a:srgbClr val="000000"/>
                          </a:solidFill>
                          <a:latin typeface="Calibri"/>
                        </a:rPr>
                        <a:t>-26 </a:t>
                      </a:r>
                      <a:r>
                        <a:rPr lang="en-GB" sz="1100" u="none" kern="1200" baseline="0" dirty="0">
                          <a:solidFill>
                            <a:srgbClr val="000000"/>
                          </a:solidFill>
                          <a:latin typeface="Calibri"/>
                        </a:rPr>
                        <a:t>Apr</a:t>
                      </a:r>
                      <a:endParaRPr lang="en-GB" sz="1100" u="none" kern="1200" dirty="0">
                        <a:solidFill>
                          <a:srgbClr val="000000"/>
                        </a:solidFill>
                        <a:latin typeface="Calibri"/>
                      </a:endParaRPr>
                    </a:p>
                    <a:p>
                      <a:pPr marL="0" lvl="0" algn="l" defTabSz="1042992" rtl="0" hangingPunct="1"/>
                      <a:endParaRPr lang="en-GB" sz="1100" kern="1200" dirty="0">
                        <a:solidFill>
                          <a:srgbClr val="000000"/>
                        </a:solidFill>
                        <a:latin typeface="Calibri"/>
                      </a:endParaRPr>
                    </a:p>
                    <a:p>
                      <a:pPr marL="0" marR="0" lvl="0" indent="0" algn="l" defTabSz="1042992" rtl="0" fontAlgn="auto" hangingPunct="1">
                        <a:lnSpc>
                          <a:spcPct val="100000"/>
                        </a:lnSpc>
                        <a:spcBef>
                          <a:spcPts val="0"/>
                        </a:spcBef>
                        <a:spcAft>
                          <a:spcPts val="0"/>
                        </a:spcAft>
                        <a:buNone/>
                        <a:tabLst/>
                      </a:pPr>
                      <a:endParaRPr lang="en-GB" sz="1100" b="1" dirty="0"/>
                    </a:p>
                    <a:p>
                      <a:pPr marL="0" lvl="0" algn="l" defTabSz="1042992" rtl="0" hangingPunct="1"/>
                      <a:endParaRPr lang="en-GB" sz="1100" kern="1200" dirty="0">
                        <a:solidFill>
                          <a:srgbClr val="000000"/>
                        </a:solidFill>
                        <a:latin typeface="Calibri"/>
                      </a:endParaRPr>
                    </a:p>
                    <a:p>
                      <a:pPr marL="0" marR="0" lvl="0" indent="0" algn="l" defTabSz="1042992" rtl="0" fontAlgn="auto" hangingPunct="1">
                        <a:lnSpc>
                          <a:spcPct val="100000"/>
                        </a:lnSpc>
                        <a:spcBef>
                          <a:spcPts val="0"/>
                        </a:spcBef>
                        <a:spcAft>
                          <a:spcPts val="0"/>
                        </a:spcAft>
                        <a:buNone/>
                        <a:tabLst/>
                      </a:pPr>
                      <a:endParaRPr lang="en-GB" sz="1100" b="0" i="0" u="none" strike="noStrike" cap="none" baseline="0" dirty="0">
                        <a:solidFill>
                          <a:srgbClr val="000000"/>
                        </a:solidFill>
                        <a:latin typeface="Calibri" pitchFamily="34"/>
                      </a:endParaRPr>
                    </a:p>
                    <a:p>
                      <a:pPr marL="0" marR="0" lvl="0" indent="0" algn="l" defTabSz="1042992" rtl="0" fontAlgn="auto" hangingPunct="1">
                        <a:lnSpc>
                          <a:spcPct val="100000"/>
                        </a:lnSpc>
                        <a:spcBef>
                          <a:spcPts val="0"/>
                        </a:spcBef>
                        <a:spcAft>
                          <a:spcPts val="0"/>
                        </a:spcAft>
                        <a:buNone/>
                        <a:tabLst/>
                      </a:pPr>
                      <a:endParaRPr lang="en-GB" sz="1100" b="0" i="0" u="none" strike="noStrike" cap="none" baseline="0" dirty="0">
                        <a:solidFill>
                          <a:srgbClr val="000000"/>
                        </a:solidFill>
                        <a:latin typeface="Calibri" pitchFamily="34"/>
                      </a:endParaRPr>
                    </a:p>
                  </a:txBody>
                  <a:tcPr marL="95049" marR="95049" marT="47524" marB="4752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marR="0" lvl="0" indent="0" algn="l" defTabSz="1042992" rtl="0" fontAlgn="auto" hangingPunct="1">
                        <a:lnSpc>
                          <a:spcPct val="100000"/>
                        </a:lnSpc>
                        <a:spcBef>
                          <a:spcPts val="0"/>
                        </a:spcBef>
                        <a:spcAft>
                          <a:spcPts val="0"/>
                        </a:spcAft>
                        <a:buNone/>
                        <a:tabLst/>
                      </a:pPr>
                      <a:r>
                        <a:rPr lang="en-GB" sz="1100" kern="1200">
                          <a:solidFill>
                            <a:srgbClr val="000000"/>
                          </a:solidFill>
                          <a:latin typeface="Calibri"/>
                        </a:rPr>
                        <a:t>29-3 May</a:t>
                      </a:r>
                      <a:endParaRPr lang="en-GB" sz="1100" b="1" i="1" u="sng" kern="1200">
                        <a:solidFill>
                          <a:srgbClr val="FF0000"/>
                        </a:solidFill>
                        <a:latin typeface="Calibri"/>
                      </a:endParaRPr>
                    </a:p>
                    <a:p>
                      <a:pPr marL="0" lvl="0" algn="l" defTabSz="1042992" rtl="0" hangingPunct="1"/>
                      <a:endParaRPr lang="en-GB" sz="1100" kern="1200">
                        <a:solidFill>
                          <a:srgbClr val="000000"/>
                        </a:solidFill>
                        <a:latin typeface="Calibri"/>
                      </a:endParaRP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marR="0" lvl="0" indent="0" algn="l" defTabSz="1042992" rtl="0" fontAlgn="auto" hangingPunct="1">
                        <a:lnSpc>
                          <a:spcPct val="100000"/>
                        </a:lnSpc>
                        <a:spcBef>
                          <a:spcPts val="0"/>
                        </a:spcBef>
                        <a:spcAft>
                          <a:spcPts val="0"/>
                        </a:spcAft>
                        <a:buNone/>
                        <a:tabLst/>
                      </a:pPr>
                      <a:r>
                        <a:rPr lang="en-GB" sz="1100" b="0" i="0" u="sng" kern="1200" baseline="0">
                          <a:solidFill>
                            <a:srgbClr val="FF0000"/>
                          </a:solidFill>
                          <a:latin typeface="Calibri"/>
                        </a:rPr>
                        <a:t>6</a:t>
                      </a:r>
                      <a:r>
                        <a:rPr lang="en-GB" sz="1100" b="0" i="0" u="none" kern="1200" baseline="0">
                          <a:solidFill>
                            <a:srgbClr val="000000"/>
                          </a:solidFill>
                          <a:latin typeface="Calibri"/>
                        </a:rPr>
                        <a:t>-10 </a:t>
                      </a:r>
                      <a:r>
                        <a:rPr lang="en-GB" sz="1100" kern="1200" baseline="0">
                          <a:solidFill>
                            <a:srgbClr val="000000"/>
                          </a:solidFill>
                          <a:latin typeface="Calibri"/>
                        </a:rPr>
                        <a:t>May</a:t>
                      </a:r>
                    </a:p>
                    <a:p>
                      <a:pPr marL="0" lvl="0" algn="l" defTabSz="1042992" rtl="0" hangingPunct="1"/>
                      <a:endParaRPr lang="en-GB" sz="1100" b="1" i="1" u="sng" kern="1200">
                        <a:solidFill>
                          <a:srgbClr val="FF0000"/>
                        </a:solidFill>
                        <a:latin typeface="Calibri"/>
                      </a:endParaRP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marR="0" lvl="0" indent="0" algn="l" defTabSz="1042992" rtl="0" fontAlgn="auto" hangingPunct="1">
                        <a:lnSpc>
                          <a:spcPct val="100000"/>
                        </a:lnSpc>
                        <a:spcBef>
                          <a:spcPts val="0"/>
                        </a:spcBef>
                        <a:spcAft>
                          <a:spcPts val="0"/>
                        </a:spcAft>
                        <a:buNone/>
                        <a:tabLst/>
                      </a:pPr>
                      <a:r>
                        <a:rPr lang="en-GB" sz="1100" u="none" kern="1200" baseline="0">
                          <a:solidFill>
                            <a:srgbClr val="000000"/>
                          </a:solidFill>
                          <a:latin typeface="Calibri"/>
                        </a:rPr>
                        <a:t>13-17</a:t>
                      </a:r>
                      <a:r>
                        <a:rPr lang="en-GB" sz="1100" u="none" kern="1200" baseline="0">
                          <a:solidFill>
                            <a:srgbClr val="FF0000"/>
                          </a:solidFill>
                          <a:latin typeface="Calibri"/>
                        </a:rPr>
                        <a:t> </a:t>
                      </a:r>
                      <a:r>
                        <a:rPr lang="en-GB" sz="1100" kern="1200">
                          <a:solidFill>
                            <a:srgbClr val="000000"/>
                          </a:solidFill>
                          <a:latin typeface="Calibri"/>
                        </a:rPr>
                        <a:t>May</a:t>
                      </a:r>
                    </a:p>
                    <a:p>
                      <a:pPr marL="0" lvl="0" algn="l" defTabSz="1042992" rtl="0" hangingPunct="1"/>
                      <a:endParaRPr lang="en-GB" sz="1100" kern="1200">
                        <a:solidFill>
                          <a:srgbClr val="000000"/>
                        </a:solidFill>
                        <a:latin typeface="Calibri"/>
                      </a:endParaRP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marR="0" lvl="0" indent="0" algn="l" defTabSz="1042992" rtl="0" fontAlgn="auto" hangingPunct="1">
                        <a:lnSpc>
                          <a:spcPct val="100000"/>
                        </a:lnSpc>
                        <a:spcBef>
                          <a:spcPts val="0"/>
                        </a:spcBef>
                        <a:spcAft>
                          <a:spcPts val="0"/>
                        </a:spcAft>
                        <a:buNone/>
                        <a:tabLst/>
                      </a:pPr>
                      <a:r>
                        <a:rPr lang="en-GB" sz="1100" kern="1200">
                          <a:solidFill>
                            <a:srgbClr val="000000"/>
                          </a:solidFill>
                          <a:latin typeface="Calibri"/>
                        </a:rPr>
                        <a:t>20-24 May</a:t>
                      </a:r>
                      <a:endParaRPr lang="en-GB" sz="1100" b="1" kern="1200">
                        <a:solidFill>
                          <a:srgbClr val="000000"/>
                        </a:solidFill>
                        <a:latin typeface="Calibri"/>
                      </a:endParaRPr>
                    </a:p>
                    <a:p>
                      <a:pPr marL="0" lvl="0" algn="l" defTabSz="1042992" rtl="0" hangingPunct="1"/>
                      <a:endParaRPr lang="en-GB" sz="1100" kern="1200">
                        <a:solidFill>
                          <a:srgbClr val="000000"/>
                        </a:solidFill>
                        <a:latin typeface="Calibri"/>
                      </a:endParaRP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marR="0" lvl="0" indent="0" algn="l" defTabSz="1042992" rtl="0" fontAlgn="auto" hangingPunct="1">
                        <a:lnSpc>
                          <a:spcPct val="100000"/>
                        </a:lnSpc>
                        <a:spcBef>
                          <a:spcPts val="0"/>
                        </a:spcBef>
                        <a:spcAft>
                          <a:spcPts val="0"/>
                        </a:spcAft>
                        <a:buNone/>
                        <a:tabLst/>
                      </a:pPr>
                      <a:r>
                        <a:rPr lang="en-GB" sz="1100" kern="1200">
                          <a:solidFill>
                            <a:srgbClr val="000000"/>
                          </a:solidFill>
                          <a:latin typeface="Calibri"/>
                        </a:rPr>
                        <a:t>27-31 May</a:t>
                      </a:r>
                      <a:endParaRPr lang="en-GB" sz="1100" b="1"/>
                    </a:p>
                    <a:p>
                      <a:pPr marL="0" marR="0" lvl="0" indent="0" algn="l" defTabSz="1042992" rtl="0" fontAlgn="auto" hangingPunct="1">
                        <a:lnSpc>
                          <a:spcPct val="100000"/>
                        </a:lnSpc>
                        <a:spcBef>
                          <a:spcPts val="0"/>
                        </a:spcBef>
                        <a:spcAft>
                          <a:spcPts val="0"/>
                        </a:spcAft>
                        <a:buNone/>
                        <a:tabLst/>
                      </a:pPr>
                      <a:r>
                        <a:rPr lang="en-GB" sz="1100" b="1"/>
                        <a:t>Holiday</a:t>
                      </a:r>
                    </a:p>
                    <a:p>
                      <a:pPr marL="0" lvl="0" algn="l" defTabSz="1042992" rtl="0" hangingPunct="1"/>
                      <a:endParaRPr lang="en-GB" sz="1100" b="1" kern="1200">
                        <a:solidFill>
                          <a:srgbClr val="000000"/>
                        </a:solidFill>
                        <a:latin typeface="Calibri"/>
                      </a:endParaRP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FBFBF"/>
                    </a:solidFill>
                  </a:tcPr>
                </a:tc>
                <a:tc>
                  <a:txBody>
                    <a:bodyPr/>
                    <a:lstStyle/>
                    <a:p>
                      <a:pPr marL="0" marR="0" lvl="0" indent="0" algn="l" defTabSz="1042992" rtl="0" fontAlgn="auto" hangingPunct="1">
                        <a:lnSpc>
                          <a:spcPct val="100000"/>
                        </a:lnSpc>
                        <a:spcBef>
                          <a:spcPts val="0"/>
                        </a:spcBef>
                        <a:spcAft>
                          <a:spcPts val="0"/>
                        </a:spcAft>
                        <a:buNone/>
                        <a:tabLst/>
                      </a:pPr>
                      <a:r>
                        <a:rPr lang="en-GB" sz="1100" kern="1200">
                          <a:solidFill>
                            <a:srgbClr val="000000"/>
                          </a:solidFill>
                          <a:latin typeface="Calibri"/>
                        </a:rPr>
                        <a:t>3-7 June</a:t>
                      </a:r>
                    </a:p>
                    <a:p>
                      <a:pPr marL="0" lvl="0" algn="l" defTabSz="1042992" rtl="0" hangingPunct="1"/>
                      <a:endParaRPr lang="en-GB" sz="1100" b="1"/>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marL="0" lvl="0" algn="l" defTabSz="1042992" rtl="0" hangingPunct="1"/>
                      <a:r>
                        <a:rPr lang="en-GB" sz="1100" kern="1200">
                          <a:solidFill>
                            <a:srgbClr val="000000"/>
                          </a:solidFill>
                          <a:latin typeface="Calibri"/>
                        </a:rPr>
                        <a:t>10-14 June</a:t>
                      </a: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1451442"/>
                  </a:ext>
                </a:extLst>
              </a:tr>
              <a:tr h="1140591">
                <a:tc>
                  <a:txBody>
                    <a:bodyPr/>
                    <a:lstStyle/>
                    <a:p>
                      <a:pPr marL="0" marR="0" lvl="0" indent="0" algn="l" defTabSz="1042992" rtl="0" fontAlgn="auto" hangingPunct="1">
                        <a:lnSpc>
                          <a:spcPct val="100000"/>
                        </a:lnSpc>
                        <a:spcBef>
                          <a:spcPts val="0"/>
                        </a:spcBef>
                        <a:spcAft>
                          <a:spcPts val="0"/>
                        </a:spcAft>
                        <a:buNone/>
                        <a:tabLst/>
                      </a:pPr>
                      <a:r>
                        <a:rPr lang="en-GB" sz="1100" b="0" i="0" u="none" strike="noStrike" cap="none" baseline="0" dirty="0">
                          <a:solidFill>
                            <a:srgbClr val="000000"/>
                          </a:solidFill>
                          <a:latin typeface="Calibri" pitchFamily="34"/>
                        </a:rPr>
                        <a:t>17-21 June</a:t>
                      </a:r>
                    </a:p>
                  </a:txBody>
                  <a:tcPr marL="95049" marR="95049" marT="47524" marB="4752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lvl="0" algn="l" defTabSz="1042992" rtl="0" hangingPunct="1"/>
                      <a:r>
                        <a:rPr lang="en-GB" sz="1100" kern="1200" dirty="0">
                          <a:solidFill>
                            <a:srgbClr val="FF0000"/>
                          </a:solidFill>
                          <a:latin typeface="Calibri"/>
                        </a:rPr>
                        <a:t>24-28 June</a:t>
                      </a: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lvl="0" algn="l" defTabSz="1042992" rtl="0" hangingPunct="1"/>
                      <a:r>
                        <a:rPr lang="en-GB" sz="1100" b="0" i="0" u="none" kern="1200" dirty="0">
                          <a:solidFill>
                            <a:srgbClr val="000000"/>
                          </a:solidFill>
                          <a:latin typeface="Calibri"/>
                        </a:rPr>
                        <a:t>1-5 July</a:t>
                      </a: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lvl="0" algn="l" defTabSz="1042992" rtl="0" hangingPunct="1"/>
                      <a:r>
                        <a:rPr lang="en-GB" sz="1100" kern="1200">
                          <a:solidFill>
                            <a:srgbClr val="000000"/>
                          </a:solidFill>
                          <a:latin typeface="Calibri"/>
                        </a:rPr>
                        <a:t>8-12 July</a:t>
                      </a: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lvl="0" algn="l" defTabSz="1042992" rtl="0" hangingPunct="1"/>
                      <a:r>
                        <a:rPr lang="en-GB" sz="1100" kern="1200" dirty="0">
                          <a:solidFill>
                            <a:srgbClr val="000000"/>
                          </a:solidFill>
                          <a:latin typeface="Calibri"/>
                        </a:rPr>
                        <a:t>15-19 July</a:t>
                      </a: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marL="0" lvl="0" algn="l" defTabSz="1042992" rtl="0" hangingPunct="1"/>
                      <a:r>
                        <a:rPr lang="en-GB" sz="1100" b="0" kern="1200">
                          <a:solidFill>
                            <a:srgbClr val="000000"/>
                          </a:solidFill>
                          <a:latin typeface="Calibri"/>
                        </a:rPr>
                        <a:t>22-26 July</a:t>
                      </a:r>
                    </a:p>
                    <a:p>
                      <a:pPr marL="0" marR="0" lvl="0" indent="0" algn="l" defTabSz="1042992" rtl="0" fontAlgn="auto" hangingPunct="1">
                        <a:lnSpc>
                          <a:spcPct val="100000"/>
                        </a:lnSpc>
                        <a:spcBef>
                          <a:spcPts val="0"/>
                        </a:spcBef>
                        <a:spcAft>
                          <a:spcPts val="0"/>
                        </a:spcAft>
                        <a:buNone/>
                        <a:tabLst/>
                      </a:pPr>
                      <a:r>
                        <a:rPr lang="en-GB" sz="1100" b="1"/>
                        <a:t>Holiday</a:t>
                      </a:r>
                    </a:p>
                    <a:p>
                      <a:pPr marL="0" lvl="0" algn="l" defTabSz="1042992" rtl="0" hangingPunct="1"/>
                      <a:endParaRPr lang="en-GB" sz="1100" b="0" kern="1200">
                        <a:solidFill>
                          <a:srgbClr val="000000"/>
                        </a:solidFill>
                        <a:latin typeface="Calibri"/>
                      </a:endParaRP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FBFBF"/>
                    </a:solidFill>
                  </a:tcPr>
                </a:tc>
                <a:tc>
                  <a:txBody>
                    <a:bodyPr/>
                    <a:lstStyle/>
                    <a:p>
                      <a:pPr marL="0" lvl="0" algn="l" defTabSz="1042992" rtl="0" hangingPunct="1"/>
                      <a:r>
                        <a:rPr lang="en-GB" sz="1100" b="0"/>
                        <a:t>29-2 Aug July</a:t>
                      </a:r>
                    </a:p>
                    <a:p>
                      <a:pPr marL="0" lvl="0" algn="l" defTabSz="1042992" rtl="0" hangingPunct="1"/>
                      <a:r>
                        <a:rPr lang="en-GB" sz="1100" b="1"/>
                        <a:t>Holiday</a:t>
                      </a: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FBFBF"/>
                    </a:solidFill>
                  </a:tcPr>
                </a:tc>
                <a:tc>
                  <a:txBody>
                    <a:bodyPr/>
                    <a:lstStyle/>
                    <a:p>
                      <a:pPr marL="0" lvl="0" algn="l" defTabSz="1042992" rtl="0" hangingPunct="1"/>
                      <a:r>
                        <a:rPr lang="en-GB" sz="1100" kern="1200" dirty="0">
                          <a:solidFill>
                            <a:srgbClr val="000000"/>
                          </a:solidFill>
                          <a:latin typeface="Calibri"/>
                        </a:rPr>
                        <a:t>5-9 August</a:t>
                      </a:r>
                    </a:p>
                    <a:p>
                      <a:pPr marL="0" marR="0" lvl="0" indent="0" algn="l" defTabSz="1042992" rtl="0" fontAlgn="auto" hangingPunct="1">
                        <a:lnSpc>
                          <a:spcPct val="100000"/>
                        </a:lnSpc>
                        <a:spcBef>
                          <a:spcPts val="0"/>
                        </a:spcBef>
                        <a:spcAft>
                          <a:spcPts val="0"/>
                        </a:spcAft>
                        <a:buNone/>
                        <a:tabLst/>
                      </a:pPr>
                      <a:r>
                        <a:rPr lang="en-GB" sz="1100" b="1" dirty="0"/>
                        <a:t>Holiday</a:t>
                      </a:r>
                    </a:p>
                    <a:p>
                      <a:pPr marL="0" lvl="0" algn="l" defTabSz="1042992" rtl="0" hangingPunct="1"/>
                      <a:endParaRPr lang="en-GB" sz="1100" kern="1200" dirty="0">
                        <a:solidFill>
                          <a:srgbClr val="000000"/>
                        </a:solidFill>
                        <a:latin typeface="Calibri"/>
                      </a:endParaRPr>
                    </a:p>
                  </a:txBody>
                  <a:tcPr marL="111150" marR="111150" marT="52394" marB="52394">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584973399"/>
                  </a:ext>
                </a:extLst>
              </a:tr>
            </a:tbl>
          </a:graphicData>
        </a:graphic>
      </p:graphicFrame>
      <p:sp>
        <p:nvSpPr>
          <p:cNvPr id="5" name="Round Diagonal Corner Rectangle 5">
            <a:hlinkClick r:id="rId3" action="ppaction://hlinksldjump"/>
            <a:extLst>
              <a:ext uri="{FF2B5EF4-FFF2-40B4-BE49-F238E27FC236}">
                <a16:creationId xmlns:a16="http://schemas.microsoft.com/office/drawing/2014/main" id="{6C903A46-7235-4D70-BFA5-A846392359D5}"/>
              </a:ext>
            </a:extLst>
          </p:cNvPr>
          <p:cNvSpPr>
            <a:spLocks/>
          </p:cNvSpPr>
          <p:nvPr/>
        </p:nvSpPr>
        <p:spPr>
          <a:xfrm>
            <a:off x="1818308" y="797925"/>
            <a:ext cx="4536504" cy="246402"/>
          </a:xfrm>
          <a:prstGeom prst="round2DiagRect">
            <a:avLst/>
          </a:prstGeom>
          <a:solidFill>
            <a:srgbClr val="FF00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nchor="ctr"/>
          <a:lstStyle/>
          <a:p>
            <a:pPr>
              <a:defRPr/>
            </a:pPr>
            <a:r>
              <a:rPr lang="en-GB" sz="800" b="1" dirty="0">
                <a:solidFill>
                  <a:schemeClr val="bg1"/>
                </a:solidFill>
                <a:latin typeface="Verdana" pitchFamily="34" charset="0"/>
              </a:rPr>
              <a:t>C1-C2 Straight Lines &amp; Circles  1.6 (8)</a:t>
            </a:r>
          </a:p>
        </p:txBody>
      </p:sp>
      <p:sp>
        <p:nvSpPr>
          <p:cNvPr id="7" name="Round Diagonal Corner Rectangle 17">
            <a:hlinkClick r:id="rId4" action="ppaction://hlinksldjump"/>
            <a:extLst>
              <a:ext uri="{FF2B5EF4-FFF2-40B4-BE49-F238E27FC236}">
                <a16:creationId xmlns:a16="http://schemas.microsoft.com/office/drawing/2014/main" id="{F4C3AA5B-A185-4912-8D67-E67C06391F8B}"/>
              </a:ext>
            </a:extLst>
          </p:cNvPr>
          <p:cNvSpPr>
            <a:spLocks/>
          </p:cNvSpPr>
          <p:nvPr/>
        </p:nvSpPr>
        <p:spPr>
          <a:xfrm>
            <a:off x="5250748" y="2001118"/>
            <a:ext cx="4541368" cy="242446"/>
          </a:xfrm>
          <a:prstGeom prst="round2DiagRect">
            <a:avLst/>
          </a:prstGeom>
          <a:solidFill>
            <a:srgbClr val="FF00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nchor="ctr"/>
          <a:lstStyle/>
          <a:p>
            <a:pPr>
              <a:defRPr/>
            </a:pPr>
            <a:r>
              <a:rPr lang="en-GB" sz="800" b="1" dirty="0">
                <a:solidFill>
                  <a:schemeClr val="bg1"/>
                </a:solidFill>
                <a:latin typeface="Verdana" pitchFamily="34" charset="0"/>
              </a:rPr>
              <a:t>J1-J4 Vectors 6.1- 6.2 (12)</a:t>
            </a:r>
          </a:p>
        </p:txBody>
      </p:sp>
      <p:sp>
        <p:nvSpPr>
          <p:cNvPr id="8" name="Round Diagonal Corner Rectangle 7">
            <a:hlinkClick r:id="rId5" action="ppaction://hlinksldjump"/>
            <a:extLst>
              <a:ext uri="{FF2B5EF4-FFF2-40B4-BE49-F238E27FC236}">
                <a16:creationId xmlns:a16="http://schemas.microsoft.com/office/drawing/2014/main" id="{5A036FE5-5DAD-41EF-9B25-49D4797E33D3}"/>
              </a:ext>
            </a:extLst>
          </p:cNvPr>
          <p:cNvSpPr>
            <a:spLocks/>
          </p:cNvSpPr>
          <p:nvPr/>
        </p:nvSpPr>
        <p:spPr>
          <a:xfrm>
            <a:off x="667473" y="1981818"/>
            <a:ext cx="4487930" cy="257529"/>
          </a:xfrm>
          <a:prstGeom prst="round2DiagRect">
            <a:avLst/>
          </a:prstGeom>
          <a:solidFill>
            <a:srgbClr val="3B5AF7"/>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nchor="ctr"/>
          <a:lstStyle/>
          <a:p>
            <a:pPr>
              <a:defRPr/>
            </a:pPr>
            <a:r>
              <a:rPr lang="en-GB" sz="800" b="1" dirty="0">
                <a:solidFill>
                  <a:schemeClr val="bg1"/>
                </a:solidFill>
                <a:latin typeface="Verdana" pitchFamily="34" charset="0"/>
              </a:rPr>
              <a:t>B5, B7, B9 Graphs, Linear &amp; Quadratic Inequalities 1.7, 2.4 (12)</a:t>
            </a:r>
          </a:p>
        </p:txBody>
      </p:sp>
      <p:sp>
        <p:nvSpPr>
          <p:cNvPr id="10" name="Round Diagonal Corner Rectangle 39">
            <a:hlinkClick r:id="rId6" action="ppaction://hlinksldjump"/>
            <a:extLst>
              <a:ext uri="{FF2B5EF4-FFF2-40B4-BE49-F238E27FC236}">
                <a16:creationId xmlns:a16="http://schemas.microsoft.com/office/drawing/2014/main" id="{516A4FE7-E3D7-433A-A4D9-A7AFF8006890}"/>
              </a:ext>
            </a:extLst>
          </p:cNvPr>
          <p:cNvSpPr>
            <a:spLocks/>
          </p:cNvSpPr>
          <p:nvPr/>
        </p:nvSpPr>
        <p:spPr>
          <a:xfrm>
            <a:off x="5250749" y="3095108"/>
            <a:ext cx="3365106" cy="218053"/>
          </a:xfrm>
          <a:prstGeom prst="round2DiagRect">
            <a:avLst/>
          </a:prstGeom>
          <a:solidFill>
            <a:srgbClr val="FF7C8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32400" tIns="39600" rIns="32400" bIns="52150" anchor="ctr"/>
          <a:lstStyle/>
          <a:p>
            <a:pPr>
              <a:defRPr/>
            </a:pPr>
            <a:r>
              <a:rPr lang="en-GB" sz="800" b="1" dirty="0">
                <a:solidFill>
                  <a:schemeClr val="bg1"/>
                </a:solidFill>
                <a:latin typeface="Verdana" pitchFamily="34" charset="0"/>
              </a:rPr>
              <a:t>P1 Q1 – Q4 Kinematics in one Dimension7.1 – 7.4   (15)</a:t>
            </a:r>
          </a:p>
        </p:txBody>
      </p:sp>
      <p:sp>
        <p:nvSpPr>
          <p:cNvPr id="11" name="Round Diagonal Corner Rectangle 39">
            <a:hlinkClick r:id="rId6" action="ppaction://hlinksldjump"/>
            <a:extLst>
              <a:ext uri="{FF2B5EF4-FFF2-40B4-BE49-F238E27FC236}">
                <a16:creationId xmlns:a16="http://schemas.microsoft.com/office/drawing/2014/main" id="{E91F431C-4EB4-4CE1-94A2-5E868810AD5C}"/>
              </a:ext>
            </a:extLst>
          </p:cNvPr>
          <p:cNvSpPr>
            <a:spLocks/>
          </p:cNvSpPr>
          <p:nvPr/>
        </p:nvSpPr>
        <p:spPr>
          <a:xfrm>
            <a:off x="658246" y="4198595"/>
            <a:ext cx="5120502" cy="211223"/>
          </a:xfrm>
          <a:prstGeom prst="round2DiagRect">
            <a:avLst/>
          </a:prstGeom>
          <a:solidFill>
            <a:srgbClr val="FF7C8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32400" tIns="39600" rIns="32400" bIns="52150" anchor="ctr"/>
          <a:lstStyle/>
          <a:p>
            <a:pPr>
              <a:defRPr/>
            </a:pPr>
            <a:r>
              <a:rPr lang="en-GB" sz="800" b="1" dirty="0">
                <a:solidFill>
                  <a:schemeClr val="bg1"/>
                </a:solidFill>
                <a:latin typeface="Verdana" pitchFamily="34" charset="0"/>
              </a:rPr>
              <a:t>P1 Q1 – Q4 Kinematics in one Dimension7.1 – 7.4   (15)</a:t>
            </a:r>
          </a:p>
        </p:txBody>
      </p:sp>
      <p:sp>
        <p:nvSpPr>
          <p:cNvPr id="12" name="Round Diagonal Corner Rectangle 21">
            <a:hlinkClick r:id="rId6" action="ppaction://hlinksldjump"/>
            <a:extLst>
              <a:ext uri="{FF2B5EF4-FFF2-40B4-BE49-F238E27FC236}">
                <a16:creationId xmlns:a16="http://schemas.microsoft.com/office/drawing/2014/main" id="{09DA5CB9-43A4-403B-931F-12BE053C99E1}"/>
              </a:ext>
            </a:extLst>
          </p:cNvPr>
          <p:cNvSpPr>
            <a:spLocks/>
          </p:cNvSpPr>
          <p:nvPr/>
        </p:nvSpPr>
        <p:spPr>
          <a:xfrm>
            <a:off x="5805882" y="4206311"/>
            <a:ext cx="1628346" cy="251799"/>
          </a:xfrm>
          <a:prstGeom prst="round2DiagRect">
            <a:avLst/>
          </a:prstGeom>
          <a:solidFill>
            <a:srgbClr val="FF7C8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32400" tIns="39600" rIns="32400" bIns="52150" anchor="ctr"/>
          <a:lstStyle/>
          <a:p>
            <a:pPr>
              <a:defRPr/>
            </a:pPr>
            <a:r>
              <a:rPr lang="en-GB" sz="700" b="1" dirty="0">
                <a:solidFill>
                  <a:schemeClr val="bg1"/>
                </a:solidFill>
                <a:latin typeface="Verdana" pitchFamily="34" charset="0"/>
              </a:rPr>
              <a:t>R1 – R4 Forces &amp; Newton’s Laws 8.1 – 8.4   (15)</a:t>
            </a:r>
          </a:p>
        </p:txBody>
      </p:sp>
      <p:sp>
        <p:nvSpPr>
          <p:cNvPr id="13" name="Round Diagonal Corner Rectangle 21">
            <a:hlinkClick r:id="rId6" action="ppaction://hlinksldjump"/>
            <a:extLst>
              <a:ext uri="{FF2B5EF4-FFF2-40B4-BE49-F238E27FC236}">
                <a16:creationId xmlns:a16="http://schemas.microsoft.com/office/drawing/2014/main" id="{CF1D2B32-7287-4A2D-831C-0987E87B791C}"/>
              </a:ext>
            </a:extLst>
          </p:cNvPr>
          <p:cNvSpPr>
            <a:spLocks/>
          </p:cNvSpPr>
          <p:nvPr/>
        </p:nvSpPr>
        <p:spPr>
          <a:xfrm>
            <a:off x="1824539" y="5279873"/>
            <a:ext cx="1001881" cy="344332"/>
          </a:xfrm>
          <a:prstGeom prst="round2DiagRect">
            <a:avLst/>
          </a:prstGeom>
          <a:solidFill>
            <a:srgbClr val="FF7C8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32400" tIns="39600" rIns="32400" bIns="52150" anchor="ctr"/>
          <a:lstStyle/>
          <a:p>
            <a:pPr>
              <a:defRPr/>
            </a:pPr>
            <a:r>
              <a:rPr lang="en-GB" sz="700" b="1" dirty="0">
                <a:solidFill>
                  <a:schemeClr val="bg1"/>
                </a:solidFill>
                <a:latin typeface="Verdana" pitchFamily="34" charset="0"/>
              </a:rPr>
              <a:t>R1 – R4 Forces &amp; Newton’s Laws 8.1 – 8.4   (15)</a:t>
            </a:r>
          </a:p>
        </p:txBody>
      </p:sp>
      <p:sp>
        <p:nvSpPr>
          <p:cNvPr id="14" name="Round Diagonal Corner Rectangle 21">
            <a:hlinkClick r:id="rId6" action="ppaction://hlinksldjump"/>
            <a:extLst>
              <a:ext uri="{FF2B5EF4-FFF2-40B4-BE49-F238E27FC236}">
                <a16:creationId xmlns:a16="http://schemas.microsoft.com/office/drawing/2014/main" id="{24624F00-B348-4FDB-8D9A-0E6266E28D0E}"/>
              </a:ext>
            </a:extLst>
          </p:cNvPr>
          <p:cNvSpPr>
            <a:spLocks/>
          </p:cNvSpPr>
          <p:nvPr/>
        </p:nvSpPr>
        <p:spPr>
          <a:xfrm>
            <a:off x="4103935" y="5318587"/>
            <a:ext cx="2250878" cy="282812"/>
          </a:xfrm>
          <a:prstGeom prst="round2DiagRect">
            <a:avLst/>
          </a:prstGeom>
          <a:solidFill>
            <a:srgbClr val="FF7C8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32400" tIns="39600" rIns="32400" bIns="52150" anchor="ctr"/>
          <a:lstStyle/>
          <a:p>
            <a:pPr>
              <a:defRPr/>
            </a:pPr>
            <a:r>
              <a:rPr lang="en-GB" sz="800" b="1" dirty="0">
                <a:solidFill>
                  <a:schemeClr val="bg1"/>
                </a:solidFill>
                <a:latin typeface="Verdana" pitchFamily="34" charset="0"/>
              </a:rPr>
              <a:t>R1 – R4 Forces &amp; Newton’s Laws 8.1 – 8.4   (15)</a:t>
            </a:r>
          </a:p>
        </p:txBody>
      </p:sp>
      <p:sp>
        <p:nvSpPr>
          <p:cNvPr id="16" name="Round Diagonal Corner Rectangle 47">
            <a:hlinkClick r:id="rId7" action="ppaction://hlinksldjump"/>
            <a:extLst>
              <a:ext uri="{FF2B5EF4-FFF2-40B4-BE49-F238E27FC236}">
                <a16:creationId xmlns:a16="http://schemas.microsoft.com/office/drawing/2014/main" id="{D5B68844-9AF4-4BFB-B237-1755997492FB}"/>
              </a:ext>
            </a:extLst>
          </p:cNvPr>
          <p:cNvSpPr>
            <a:spLocks/>
          </p:cNvSpPr>
          <p:nvPr/>
        </p:nvSpPr>
        <p:spPr>
          <a:xfrm>
            <a:off x="3001259" y="3064072"/>
            <a:ext cx="977290" cy="788567"/>
          </a:xfrm>
          <a:prstGeom prst="round2DiagRect">
            <a:avLst/>
          </a:prstGeom>
          <a:solidFill>
            <a:srgbClr val="FFFE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nchor="t"/>
          <a:lstStyle/>
          <a:p>
            <a:pPr>
              <a:defRPr/>
            </a:pPr>
            <a:r>
              <a:rPr lang="en-GB" sz="900" b="1" dirty="0">
                <a:solidFill>
                  <a:schemeClr val="tx1"/>
                </a:solidFill>
                <a:latin typeface="Verdana" pitchFamily="34" charset="0"/>
              </a:rPr>
              <a:t>Exam Week</a:t>
            </a:r>
          </a:p>
        </p:txBody>
      </p:sp>
      <p:sp>
        <p:nvSpPr>
          <p:cNvPr id="18" name="Round Diagonal Corner Rectangle 47">
            <a:hlinkClick r:id="rId7" action="ppaction://hlinksldjump"/>
            <a:extLst>
              <a:ext uri="{FF2B5EF4-FFF2-40B4-BE49-F238E27FC236}">
                <a16:creationId xmlns:a16="http://schemas.microsoft.com/office/drawing/2014/main" id="{44E26F97-F1DE-4D48-82D4-3560E50B54B9}"/>
              </a:ext>
            </a:extLst>
          </p:cNvPr>
          <p:cNvSpPr>
            <a:spLocks/>
          </p:cNvSpPr>
          <p:nvPr/>
        </p:nvSpPr>
        <p:spPr>
          <a:xfrm>
            <a:off x="8787572" y="5286901"/>
            <a:ext cx="977290" cy="788567"/>
          </a:xfrm>
          <a:prstGeom prst="round2DiagRect">
            <a:avLst/>
          </a:prstGeom>
          <a:solidFill>
            <a:srgbClr val="FFFE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nchor="t"/>
          <a:lstStyle/>
          <a:p>
            <a:pPr>
              <a:defRPr/>
            </a:pPr>
            <a:r>
              <a:rPr lang="en-GB" sz="900" b="1" dirty="0">
                <a:solidFill>
                  <a:schemeClr val="tx1"/>
                </a:solidFill>
                <a:latin typeface="Verdana" pitchFamily="34" charset="0"/>
              </a:rPr>
              <a:t>Exam Week</a:t>
            </a:r>
          </a:p>
        </p:txBody>
      </p:sp>
      <p:sp>
        <p:nvSpPr>
          <p:cNvPr id="19" name="Round Diagonal Corner Rectangle 4">
            <a:hlinkClick r:id="rId8" action="ppaction://hlinksldjump"/>
            <a:extLst>
              <a:ext uri="{FF2B5EF4-FFF2-40B4-BE49-F238E27FC236}">
                <a16:creationId xmlns:a16="http://schemas.microsoft.com/office/drawing/2014/main" id="{0C4696D9-CEE2-4B54-9B7A-53ADDB0526A8}"/>
              </a:ext>
            </a:extLst>
          </p:cNvPr>
          <p:cNvSpPr>
            <a:spLocks/>
          </p:cNvSpPr>
          <p:nvPr/>
        </p:nvSpPr>
        <p:spPr>
          <a:xfrm>
            <a:off x="738188" y="1497904"/>
            <a:ext cx="2088232" cy="227193"/>
          </a:xfrm>
          <a:prstGeom prst="round2DiagRect">
            <a:avLst/>
          </a:prstGeom>
          <a:solidFill>
            <a:srgbClr val="3B5AF7"/>
          </a:solidFill>
          <a:ln w="15875">
            <a:solidFill>
              <a:srgbClr val="3B5AF7"/>
            </a:solidFill>
          </a:ln>
        </p:spPr>
        <p:style>
          <a:lnRef idx="2">
            <a:schemeClr val="accent1"/>
          </a:lnRef>
          <a:fillRef idx="1">
            <a:schemeClr val="lt1"/>
          </a:fillRef>
          <a:effectRef idx="0">
            <a:schemeClr val="accent1"/>
          </a:effectRef>
          <a:fontRef idx="minor">
            <a:schemeClr val="dk1"/>
          </a:fontRef>
        </p:style>
        <p:txBody>
          <a:bodyPr lIns="41062" tIns="52150" rIns="39600" bIns="52150" anchor="ctr"/>
          <a:lstStyle/>
          <a:p>
            <a:pPr>
              <a:defRPr/>
            </a:pPr>
            <a:r>
              <a:rPr lang="en-GB" sz="800" b="1" dirty="0">
                <a:solidFill>
                  <a:schemeClr val="bg1"/>
                </a:solidFill>
                <a:latin typeface="Verdana" pitchFamily="34" charset="0"/>
              </a:rPr>
              <a:t>A1 Proof  1.1  (4)</a:t>
            </a:r>
          </a:p>
        </p:txBody>
      </p:sp>
      <p:sp>
        <p:nvSpPr>
          <p:cNvPr id="21" name="Round Diagonal Corner Rectangle 23">
            <a:hlinkClick r:id="rId7" action="ppaction://hlinksldjump"/>
            <a:extLst>
              <a:ext uri="{FF2B5EF4-FFF2-40B4-BE49-F238E27FC236}">
                <a16:creationId xmlns:a16="http://schemas.microsoft.com/office/drawing/2014/main" id="{2CE2698B-3741-4AF5-95A4-1C46ABA07D85}"/>
              </a:ext>
            </a:extLst>
          </p:cNvPr>
          <p:cNvSpPr>
            <a:spLocks/>
          </p:cNvSpPr>
          <p:nvPr/>
        </p:nvSpPr>
        <p:spPr>
          <a:xfrm>
            <a:off x="4124714" y="3679334"/>
            <a:ext cx="4431797" cy="235452"/>
          </a:xfrm>
          <a:prstGeom prst="round2DiagRect">
            <a:avLst/>
          </a:prstGeom>
          <a:solidFill>
            <a:srgbClr val="FF66CC"/>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nchor="ctr"/>
          <a:lstStyle/>
          <a:p>
            <a:pPr>
              <a:defRPr/>
            </a:pPr>
            <a:r>
              <a:rPr lang="en-GB" sz="800" b="1" dirty="0">
                <a:solidFill>
                  <a:schemeClr val="bg1"/>
                </a:solidFill>
                <a:latin typeface="Verdana" pitchFamily="34" charset="0"/>
              </a:rPr>
              <a:t>F1 – F3, F6, F7 Exponentials &amp; Logarithms 5.2 – 5.4   (12)</a:t>
            </a:r>
          </a:p>
        </p:txBody>
      </p:sp>
      <p:sp>
        <p:nvSpPr>
          <p:cNvPr id="22" name="Round Diagonal Corner Rectangle 24">
            <a:hlinkClick r:id="rId9" action="ppaction://hlinksldjump"/>
            <a:extLst>
              <a:ext uri="{FF2B5EF4-FFF2-40B4-BE49-F238E27FC236}">
                <a16:creationId xmlns:a16="http://schemas.microsoft.com/office/drawing/2014/main" id="{F89D5F44-3202-444F-AC21-78692E1513C6}"/>
              </a:ext>
            </a:extLst>
          </p:cNvPr>
          <p:cNvSpPr>
            <a:spLocks/>
          </p:cNvSpPr>
          <p:nvPr/>
        </p:nvSpPr>
        <p:spPr>
          <a:xfrm>
            <a:off x="2991204" y="1470205"/>
            <a:ext cx="2190711" cy="263462"/>
          </a:xfrm>
          <a:prstGeom prst="round2DiagRect">
            <a:avLst/>
          </a:prstGeom>
          <a:solidFill>
            <a:srgbClr val="9933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nchor="ctr"/>
          <a:lstStyle/>
          <a:p>
            <a:pPr>
              <a:defRPr/>
            </a:pPr>
            <a:r>
              <a:rPr lang="en-GB" sz="800" b="1" dirty="0">
                <a:solidFill>
                  <a:schemeClr val="bg1"/>
                </a:solidFill>
                <a:latin typeface="Verdana" pitchFamily="34" charset="0"/>
              </a:rPr>
              <a:t>K1 Statistical Sampling  (4)  9.1</a:t>
            </a:r>
          </a:p>
        </p:txBody>
      </p:sp>
      <p:sp>
        <p:nvSpPr>
          <p:cNvPr id="26" name="Round Diagonal Corner Rectangle 25">
            <a:hlinkClick r:id="rId10" action="ppaction://hlinksldjump"/>
            <a:extLst>
              <a:ext uri="{FF2B5EF4-FFF2-40B4-BE49-F238E27FC236}">
                <a16:creationId xmlns:a16="http://schemas.microsoft.com/office/drawing/2014/main" id="{5AD52498-73BE-4221-86BC-2E9AF38363A9}"/>
              </a:ext>
            </a:extLst>
          </p:cNvPr>
          <p:cNvSpPr>
            <a:spLocks/>
          </p:cNvSpPr>
          <p:nvPr/>
        </p:nvSpPr>
        <p:spPr>
          <a:xfrm>
            <a:off x="697819" y="2561265"/>
            <a:ext cx="4457583" cy="304107"/>
          </a:xfrm>
          <a:prstGeom prst="round2DiagRect">
            <a:avLst/>
          </a:prstGeom>
          <a:solidFill>
            <a:srgbClr val="9933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nchor="ctr"/>
          <a:lstStyle/>
          <a:p>
            <a:pPr>
              <a:defRPr/>
            </a:pPr>
            <a:r>
              <a:rPr lang="en-GB" sz="800" b="1" dirty="0">
                <a:solidFill>
                  <a:schemeClr val="bg1"/>
                </a:solidFill>
                <a:latin typeface="Verdana" pitchFamily="34" charset="0"/>
              </a:rPr>
              <a:t>L1-4 Data Presentation &amp; Interpretation (8) 9.2-9.4</a:t>
            </a:r>
          </a:p>
        </p:txBody>
      </p:sp>
      <p:sp>
        <p:nvSpPr>
          <p:cNvPr id="27" name="Round Diagonal Corner Rectangle 27">
            <a:hlinkClick r:id="rId11" action="ppaction://hlinksldjump"/>
            <a:extLst>
              <a:ext uri="{FF2B5EF4-FFF2-40B4-BE49-F238E27FC236}">
                <a16:creationId xmlns:a16="http://schemas.microsoft.com/office/drawing/2014/main" id="{2954F306-8DBD-4ACF-9D6D-0D71FB3347A2}"/>
              </a:ext>
            </a:extLst>
          </p:cNvPr>
          <p:cNvSpPr>
            <a:spLocks/>
          </p:cNvSpPr>
          <p:nvPr/>
        </p:nvSpPr>
        <p:spPr>
          <a:xfrm>
            <a:off x="2992384" y="4794436"/>
            <a:ext cx="4516728" cy="213369"/>
          </a:xfrm>
          <a:prstGeom prst="round2DiagRect">
            <a:avLst/>
          </a:prstGeom>
          <a:solidFill>
            <a:srgbClr val="9933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nchor="ctr"/>
          <a:lstStyle/>
          <a:p>
            <a:pPr>
              <a:defRPr/>
            </a:pPr>
            <a:r>
              <a:rPr lang="en-GB" sz="800" b="1" dirty="0">
                <a:solidFill>
                  <a:schemeClr val="bg1"/>
                </a:solidFill>
                <a:latin typeface="Verdana" pitchFamily="34" charset="0"/>
              </a:rPr>
              <a:t> 01 Statistical  Hypothesis Testing  (9) 11.1 – 11.2</a:t>
            </a:r>
          </a:p>
        </p:txBody>
      </p:sp>
      <p:sp>
        <p:nvSpPr>
          <p:cNvPr id="28" name="Round Diagonal Corner Rectangle 28">
            <a:hlinkClick r:id="rId12" action="ppaction://hlinksldjump"/>
            <a:extLst>
              <a:ext uri="{FF2B5EF4-FFF2-40B4-BE49-F238E27FC236}">
                <a16:creationId xmlns:a16="http://schemas.microsoft.com/office/drawing/2014/main" id="{F67BB610-7886-40A3-B883-2A5921DE5619}"/>
              </a:ext>
            </a:extLst>
          </p:cNvPr>
          <p:cNvSpPr>
            <a:spLocks/>
          </p:cNvSpPr>
          <p:nvPr/>
        </p:nvSpPr>
        <p:spPr>
          <a:xfrm>
            <a:off x="1845570" y="5917601"/>
            <a:ext cx="2210232" cy="234292"/>
          </a:xfrm>
          <a:prstGeom prst="round2DiagRect">
            <a:avLst/>
          </a:prstGeom>
          <a:solidFill>
            <a:srgbClr val="9933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nchor="ctr"/>
          <a:lstStyle/>
          <a:p>
            <a:pPr>
              <a:defRPr/>
            </a:pPr>
            <a:r>
              <a:rPr lang="en-GB" sz="800" b="1" dirty="0">
                <a:solidFill>
                  <a:schemeClr val="bg1"/>
                </a:solidFill>
                <a:latin typeface="Verdana" pitchFamily="34" charset="0"/>
              </a:rPr>
              <a:t>N2 – N3 Statistical Distributions</a:t>
            </a:r>
          </a:p>
        </p:txBody>
      </p:sp>
      <p:sp>
        <p:nvSpPr>
          <p:cNvPr id="30" name="Round Diagonal Corner Rectangle 3">
            <a:hlinkClick r:id="rId13" action="ppaction://hlinksldjump"/>
            <a:extLst>
              <a:ext uri="{FF2B5EF4-FFF2-40B4-BE49-F238E27FC236}">
                <a16:creationId xmlns:a16="http://schemas.microsoft.com/office/drawing/2014/main" id="{F270C41D-DC1B-4122-98A6-13CBE2A8F546}"/>
              </a:ext>
            </a:extLst>
          </p:cNvPr>
          <p:cNvSpPr>
            <a:spLocks/>
          </p:cNvSpPr>
          <p:nvPr/>
        </p:nvSpPr>
        <p:spPr>
          <a:xfrm>
            <a:off x="737744" y="1135882"/>
            <a:ext cx="2749144" cy="252185"/>
          </a:xfrm>
          <a:prstGeom prst="round2DiagRect">
            <a:avLst/>
          </a:prstGeom>
          <a:solidFill>
            <a:srgbClr val="3B5AF7"/>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nchor="ctr"/>
          <a:lstStyle/>
          <a:p>
            <a:pPr>
              <a:defRPr/>
            </a:pPr>
            <a:r>
              <a:rPr lang="en-GB" sz="700" b="1" dirty="0">
                <a:solidFill>
                  <a:schemeClr val="bg1"/>
                </a:solidFill>
                <a:latin typeface="Verdana" pitchFamily="34" charset="0"/>
              </a:rPr>
              <a:t>B1-B4 Algebraic Manipulation 1.2 – 1.5  (7)</a:t>
            </a:r>
          </a:p>
        </p:txBody>
      </p:sp>
      <p:sp>
        <p:nvSpPr>
          <p:cNvPr id="31" name="Round Diagonal Corner Rectangle 6">
            <a:hlinkClick r:id="rId13" action="ppaction://hlinksldjump"/>
            <a:extLst>
              <a:ext uri="{FF2B5EF4-FFF2-40B4-BE49-F238E27FC236}">
                <a16:creationId xmlns:a16="http://schemas.microsoft.com/office/drawing/2014/main" id="{3B42B6FA-8A07-489A-9500-0D3CCF271506}"/>
              </a:ext>
            </a:extLst>
          </p:cNvPr>
          <p:cNvSpPr>
            <a:spLocks/>
          </p:cNvSpPr>
          <p:nvPr/>
        </p:nvSpPr>
        <p:spPr>
          <a:xfrm>
            <a:off x="3524484" y="1135026"/>
            <a:ext cx="2749144" cy="267753"/>
          </a:xfrm>
          <a:prstGeom prst="round2DiagRect">
            <a:avLst/>
          </a:prstGeom>
          <a:solidFill>
            <a:srgbClr val="3B5AF7"/>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nchor="ctr"/>
          <a:lstStyle/>
          <a:p>
            <a:pPr>
              <a:defRPr/>
            </a:pPr>
            <a:r>
              <a:rPr lang="en-GB" sz="800" b="1" dirty="0">
                <a:solidFill>
                  <a:schemeClr val="bg1"/>
                </a:solidFill>
                <a:latin typeface="Verdana" pitchFamily="34" charset="0"/>
              </a:rPr>
              <a:t>B6 Polynomials 2.1, 2.3  (5)</a:t>
            </a:r>
          </a:p>
        </p:txBody>
      </p:sp>
      <p:sp>
        <p:nvSpPr>
          <p:cNvPr id="32" name="Round Diagonal Corner Rectangle 31">
            <a:hlinkClick r:id="rId14" action="ppaction://hlinksldjump"/>
            <a:extLst>
              <a:ext uri="{FF2B5EF4-FFF2-40B4-BE49-F238E27FC236}">
                <a16:creationId xmlns:a16="http://schemas.microsoft.com/office/drawing/2014/main" id="{BBF117BA-7CF4-4551-954B-B01A9C6FFCC5}"/>
              </a:ext>
            </a:extLst>
          </p:cNvPr>
          <p:cNvSpPr>
            <a:spLocks/>
          </p:cNvSpPr>
          <p:nvPr/>
        </p:nvSpPr>
        <p:spPr>
          <a:xfrm>
            <a:off x="6378081" y="1145675"/>
            <a:ext cx="2237773" cy="235976"/>
          </a:xfrm>
          <a:prstGeom prst="round2DiagRect">
            <a:avLst/>
          </a:prstGeom>
          <a:solidFill>
            <a:srgbClr val="FF99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nchor="ctr"/>
          <a:lstStyle/>
          <a:p>
            <a:pPr>
              <a:defRPr/>
            </a:pPr>
            <a:r>
              <a:rPr lang="en-GB" sz="800" b="1" dirty="0">
                <a:solidFill>
                  <a:schemeClr val="bg1"/>
                </a:solidFill>
                <a:latin typeface="Verdana" pitchFamily="34" charset="0"/>
              </a:rPr>
              <a:t>D1 Binomial Expansions  2.2 (5)</a:t>
            </a:r>
          </a:p>
        </p:txBody>
      </p:sp>
      <p:sp>
        <p:nvSpPr>
          <p:cNvPr id="34" name="Round Diagonal Corner Rectangle 9">
            <a:hlinkClick r:id="rId15" action="ppaction://hlinksldjump"/>
            <a:extLst>
              <a:ext uri="{FF2B5EF4-FFF2-40B4-BE49-F238E27FC236}">
                <a16:creationId xmlns:a16="http://schemas.microsoft.com/office/drawing/2014/main" id="{4503ABEF-E570-4CB5-BCF4-E773306C6EBA}"/>
              </a:ext>
            </a:extLst>
          </p:cNvPr>
          <p:cNvSpPr>
            <a:spLocks/>
          </p:cNvSpPr>
          <p:nvPr/>
        </p:nvSpPr>
        <p:spPr>
          <a:xfrm>
            <a:off x="1818308" y="2283938"/>
            <a:ext cx="6812912" cy="223177"/>
          </a:xfrm>
          <a:prstGeom prst="round2DiagRect">
            <a:avLst/>
          </a:prstGeom>
          <a:solidFill>
            <a:srgbClr val="7030A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nchor="ctr"/>
          <a:lstStyle/>
          <a:p>
            <a:pPr>
              <a:defRPr/>
            </a:pPr>
            <a:r>
              <a:rPr lang="en-GB" sz="800" b="1" dirty="0">
                <a:solidFill>
                  <a:schemeClr val="bg1"/>
                </a:solidFill>
                <a:latin typeface="Verdana" pitchFamily="34" charset="0"/>
              </a:rPr>
              <a:t>E1, E3, E5, E7 Trigonometry 3.1 (9), E1  Sine ad Cosine rules 3.2 (3) </a:t>
            </a:r>
          </a:p>
        </p:txBody>
      </p:sp>
      <p:sp>
        <p:nvSpPr>
          <p:cNvPr id="35" name="Round Diagonal Corner Rectangle 12">
            <a:hlinkClick r:id="rId16" action="ppaction://hlinksldjump"/>
            <a:extLst>
              <a:ext uri="{FF2B5EF4-FFF2-40B4-BE49-F238E27FC236}">
                <a16:creationId xmlns:a16="http://schemas.microsoft.com/office/drawing/2014/main" id="{748E3C3A-EA6C-423D-8A6D-8CBCEAFE5056}"/>
              </a:ext>
            </a:extLst>
          </p:cNvPr>
          <p:cNvSpPr>
            <a:spLocks/>
          </p:cNvSpPr>
          <p:nvPr/>
        </p:nvSpPr>
        <p:spPr>
          <a:xfrm>
            <a:off x="1824539" y="3353597"/>
            <a:ext cx="1001881" cy="291098"/>
          </a:xfrm>
          <a:prstGeom prst="round2DiagRect">
            <a:avLst/>
          </a:prstGeom>
          <a:solidFill>
            <a:srgbClr val="00B05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nchor="ctr"/>
          <a:lstStyle/>
          <a:p>
            <a:pPr>
              <a:defRPr/>
            </a:pPr>
            <a:r>
              <a:rPr lang="en-GB" sz="600" b="1" dirty="0">
                <a:solidFill>
                  <a:schemeClr val="bg1"/>
                </a:solidFill>
                <a:latin typeface="Verdana" pitchFamily="34" charset="0"/>
              </a:rPr>
              <a:t>G1-G3 Differentiation  4.1 - 4.5  (15) </a:t>
            </a:r>
          </a:p>
        </p:txBody>
      </p:sp>
      <p:sp>
        <p:nvSpPr>
          <p:cNvPr id="37" name="Round Diagonal Corner Rectangle 15">
            <a:hlinkClick r:id="rId17" action="ppaction://hlinksldjump"/>
            <a:extLst>
              <a:ext uri="{FF2B5EF4-FFF2-40B4-BE49-F238E27FC236}">
                <a16:creationId xmlns:a16="http://schemas.microsoft.com/office/drawing/2014/main" id="{ED389C4D-33A8-454F-8F93-19B3126660DC}"/>
              </a:ext>
            </a:extLst>
          </p:cNvPr>
          <p:cNvSpPr>
            <a:spLocks/>
          </p:cNvSpPr>
          <p:nvPr/>
        </p:nvSpPr>
        <p:spPr>
          <a:xfrm>
            <a:off x="1818308" y="4498533"/>
            <a:ext cx="5615919" cy="234291"/>
          </a:xfrm>
          <a:prstGeom prst="round2DiagRect">
            <a:avLst/>
          </a:prstGeom>
          <a:solidFill>
            <a:srgbClr val="00B05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nchor="ctr"/>
          <a:lstStyle/>
          <a:p>
            <a:pPr>
              <a:defRPr/>
            </a:pPr>
            <a:r>
              <a:rPr lang="en-GB" sz="800" b="1" dirty="0">
                <a:solidFill>
                  <a:schemeClr val="bg1"/>
                </a:solidFill>
                <a:latin typeface="Verdana" pitchFamily="34" charset="0"/>
              </a:rPr>
              <a:t>H1-H3 Integration 4.6, 4.7 (12)</a:t>
            </a:r>
          </a:p>
        </p:txBody>
      </p:sp>
      <p:sp>
        <p:nvSpPr>
          <p:cNvPr id="38" name="Round Diagonal Corner Rectangle 15">
            <a:hlinkClick r:id="rId17" action="ppaction://hlinksldjump"/>
            <a:extLst>
              <a:ext uri="{FF2B5EF4-FFF2-40B4-BE49-F238E27FC236}">
                <a16:creationId xmlns:a16="http://schemas.microsoft.com/office/drawing/2014/main" id="{B06AE3AB-E7A4-460A-835B-6CFF4F3900A3}"/>
              </a:ext>
            </a:extLst>
          </p:cNvPr>
          <p:cNvSpPr>
            <a:spLocks/>
          </p:cNvSpPr>
          <p:nvPr/>
        </p:nvSpPr>
        <p:spPr>
          <a:xfrm>
            <a:off x="658248" y="5629883"/>
            <a:ext cx="1070450" cy="234290"/>
          </a:xfrm>
          <a:prstGeom prst="round2DiagRect">
            <a:avLst/>
          </a:prstGeom>
          <a:solidFill>
            <a:srgbClr val="00B05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nchor="ctr"/>
          <a:lstStyle/>
          <a:p>
            <a:pPr>
              <a:defRPr/>
            </a:pPr>
            <a:r>
              <a:rPr lang="en-GB" sz="800" b="1" dirty="0">
                <a:solidFill>
                  <a:schemeClr val="bg1"/>
                </a:solidFill>
                <a:latin typeface="Verdana" pitchFamily="34" charset="0"/>
              </a:rPr>
              <a:t>H1-H3 Integration 4.6, 4.7 (12)</a:t>
            </a:r>
          </a:p>
        </p:txBody>
      </p:sp>
      <p:sp>
        <p:nvSpPr>
          <p:cNvPr id="39" name="Round Diagonal Corner Rectangle 12">
            <a:hlinkClick r:id="rId16" action="ppaction://hlinksldjump"/>
            <a:extLst>
              <a:ext uri="{FF2B5EF4-FFF2-40B4-BE49-F238E27FC236}">
                <a16:creationId xmlns:a16="http://schemas.microsoft.com/office/drawing/2014/main" id="{CA69B723-D243-4E11-9AB7-F4052002078A}"/>
              </a:ext>
            </a:extLst>
          </p:cNvPr>
          <p:cNvSpPr>
            <a:spLocks/>
          </p:cNvSpPr>
          <p:nvPr/>
        </p:nvSpPr>
        <p:spPr>
          <a:xfrm>
            <a:off x="4144581" y="3373384"/>
            <a:ext cx="4473269" cy="245409"/>
          </a:xfrm>
          <a:prstGeom prst="round2DiagRect">
            <a:avLst/>
          </a:prstGeom>
          <a:solidFill>
            <a:srgbClr val="00B05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nchor="ctr"/>
          <a:lstStyle/>
          <a:p>
            <a:pPr>
              <a:defRPr/>
            </a:pPr>
            <a:r>
              <a:rPr lang="en-GB" sz="800" b="1" dirty="0">
                <a:solidFill>
                  <a:schemeClr val="bg1"/>
                </a:solidFill>
                <a:latin typeface="Verdana" pitchFamily="34" charset="0"/>
              </a:rPr>
              <a:t>G1-G3 Differentiation  4.1 - 4.5  (15) </a:t>
            </a:r>
          </a:p>
        </p:txBody>
      </p:sp>
      <p:sp>
        <p:nvSpPr>
          <p:cNvPr id="40" name="Round Diagonal Corner Rectangle 17">
            <a:hlinkClick r:id="rId4" action="ppaction://hlinksldjump"/>
            <a:extLst>
              <a:ext uri="{FF2B5EF4-FFF2-40B4-BE49-F238E27FC236}">
                <a16:creationId xmlns:a16="http://schemas.microsoft.com/office/drawing/2014/main" id="{8384DC80-EB1F-4E63-A893-88A1E9D30319}"/>
              </a:ext>
            </a:extLst>
          </p:cNvPr>
          <p:cNvSpPr>
            <a:spLocks/>
          </p:cNvSpPr>
          <p:nvPr/>
        </p:nvSpPr>
        <p:spPr>
          <a:xfrm>
            <a:off x="1859406" y="3075375"/>
            <a:ext cx="1001882" cy="243039"/>
          </a:xfrm>
          <a:prstGeom prst="round2DiagRect">
            <a:avLst/>
          </a:prstGeom>
          <a:solidFill>
            <a:srgbClr val="FF00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nchor="ctr"/>
          <a:lstStyle/>
          <a:p>
            <a:pPr>
              <a:defRPr/>
            </a:pPr>
            <a:r>
              <a:rPr lang="en-GB" sz="700" b="1" dirty="0">
                <a:solidFill>
                  <a:schemeClr val="bg1"/>
                </a:solidFill>
                <a:latin typeface="Verdana" pitchFamily="34" charset="0"/>
              </a:rPr>
              <a:t>J1-J4 Vectors 6.1- 6.2 (12)</a:t>
            </a:r>
          </a:p>
        </p:txBody>
      </p:sp>
      <p:sp>
        <p:nvSpPr>
          <p:cNvPr id="41" name="Round Diagonal Corner Rectangle 7">
            <a:hlinkClick r:id="rId5" action="ppaction://hlinksldjump"/>
            <a:extLst>
              <a:ext uri="{FF2B5EF4-FFF2-40B4-BE49-F238E27FC236}">
                <a16:creationId xmlns:a16="http://schemas.microsoft.com/office/drawing/2014/main" id="{4FBA7F6A-8D19-4AFD-9089-4E67A00DDB72}"/>
              </a:ext>
            </a:extLst>
          </p:cNvPr>
          <p:cNvSpPr>
            <a:spLocks/>
          </p:cNvSpPr>
          <p:nvPr/>
        </p:nvSpPr>
        <p:spPr>
          <a:xfrm>
            <a:off x="6381215" y="784002"/>
            <a:ext cx="2236635" cy="268150"/>
          </a:xfrm>
          <a:prstGeom prst="round2DiagRect">
            <a:avLst/>
          </a:prstGeom>
          <a:solidFill>
            <a:srgbClr val="3B5AF7"/>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nchor="ctr"/>
          <a:lstStyle/>
          <a:p>
            <a:pPr>
              <a:defRPr/>
            </a:pPr>
            <a:r>
              <a:rPr lang="en-GB" sz="800" b="1" dirty="0">
                <a:solidFill>
                  <a:schemeClr val="bg1"/>
                </a:solidFill>
                <a:latin typeface="Verdana" pitchFamily="34" charset="0"/>
              </a:rPr>
              <a:t>B5, B7, B9 Graphs, Linear &amp; Quadratic Inequalities 1.7, 2.4 (12)</a:t>
            </a:r>
          </a:p>
        </p:txBody>
      </p:sp>
      <p:sp>
        <p:nvSpPr>
          <p:cNvPr id="42" name="Round Diagonal Corner Rectangle 36">
            <a:hlinkClick r:id="rId18" action="ppaction://hlinksldjump"/>
            <a:extLst>
              <a:ext uri="{FF2B5EF4-FFF2-40B4-BE49-F238E27FC236}">
                <a16:creationId xmlns:a16="http://schemas.microsoft.com/office/drawing/2014/main" id="{C1899347-1E1E-474B-A6E1-BCD2826C6A0B}"/>
              </a:ext>
            </a:extLst>
          </p:cNvPr>
          <p:cNvSpPr>
            <a:spLocks/>
          </p:cNvSpPr>
          <p:nvPr/>
        </p:nvSpPr>
        <p:spPr>
          <a:xfrm>
            <a:off x="5225402" y="2589802"/>
            <a:ext cx="4592060" cy="238723"/>
          </a:xfrm>
          <a:prstGeom prst="round2DiagRect">
            <a:avLst/>
          </a:prstGeom>
          <a:solidFill>
            <a:srgbClr val="9933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nchor="t"/>
          <a:lstStyle/>
          <a:p>
            <a:pPr>
              <a:defRPr/>
            </a:pPr>
            <a:r>
              <a:rPr lang="en-GB" sz="700" b="1" dirty="0">
                <a:solidFill>
                  <a:schemeClr val="bg1"/>
                </a:solidFill>
                <a:latin typeface="Verdana" pitchFamily="34" charset="0"/>
              </a:rPr>
              <a:t>M1 N1 Probability &amp; Statistical Distributions (9)   10.1 – 10.2</a:t>
            </a:r>
          </a:p>
        </p:txBody>
      </p:sp>
      <p:sp>
        <p:nvSpPr>
          <p:cNvPr id="44" name="Round Diagonal Corner Rectangle 46">
            <a:hlinkClick r:id="rId19" action="ppaction://hlinksldjump"/>
            <a:extLst>
              <a:ext uri="{FF2B5EF4-FFF2-40B4-BE49-F238E27FC236}">
                <a16:creationId xmlns:a16="http://schemas.microsoft.com/office/drawing/2014/main" id="{AF8EB548-A6B6-4E79-8B36-C4A01134683F}"/>
              </a:ext>
            </a:extLst>
          </p:cNvPr>
          <p:cNvSpPr>
            <a:spLocks/>
          </p:cNvSpPr>
          <p:nvPr/>
        </p:nvSpPr>
        <p:spPr>
          <a:xfrm>
            <a:off x="4099977" y="5910092"/>
            <a:ext cx="2196813" cy="266229"/>
          </a:xfrm>
          <a:prstGeom prst="round2DiagRect">
            <a:avLst/>
          </a:prstGeom>
          <a:solidFill>
            <a:srgbClr val="9933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nchor="ctr"/>
          <a:lstStyle/>
          <a:p>
            <a:pPr>
              <a:defRPr/>
            </a:pPr>
            <a:r>
              <a:rPr lang="en-GB" sz="700" b="1" dirty="0">
                <a:solidFill>
                  <a:schemeClr val="bg1"/>
                </a:solidFill>
                <a:latin typeface="Verdana" pitchFamily="34" charset="0"/>
              </a:rPr>
              <a:t>Analysis of Data using Statistical Packages</a:t>
            </a:r>
          </a:p>
        </p:txBody>
      </p:sp>
      <p:sp>
        <p:nvSpPr>
          <p:cNvPr id="48" name="Round Diagonal Corner Rectangle 43">
            <a:hlinkClick r:id="rId6" action="ppaction://hlinksldjump"/>
            <a:extLst>
              <a:ext uri="{FF2B5EF4-FFF2-40B4-BE49-F238E27FC236}">
                <a16:creationId xmlns:a16="http://schemas.microsoft.com/office/drawing/2014/main" id="{3F13142E-7852-476E-BF3F-237380125084}"/>
              </a:ext>
            </a:extLst>
          </p:cNvPr>
          <p:cNvSpPr>
            <a:spLocks/>
          </p:cNvSpPr>
          <p:nvPr/>
        </p:nvSpPr>
        <p:spPr>
          <a:xfrm>
            <a:off x="5293588" y="5655235"/>
            <a:ext cx="1061224" cy="197065"/>
          </a:xfrm>
          <a:prstGeom prst="round2DiagRect">
            <a:avLst/>
          </a:prstGeom>
          <a:solidFill>
            <a:srgbClr val="0000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32400" tIns="39600" rIns="32400" bIns="52150"/>
          <a:lstStyle/>
          <a:p>
            <a:pPr>
              <a:defRPr/>
            </a:pPr>
            <a:r>
              <a:rPr lang="en-GB" sz="900" b="1" dirty="0">
                <a:solidFill>
                  <a:schemeClr val="bg1"/>
                </a:solidFill>
                <a:latin typeface="Verdana" pitchFamily="34" charset="0"/>
              </a:rPr>
              <a:t>Consolidation</a:t>
            </a:r>
          </a:p>
        </p:txBody>
      </p:sp>
      <p:sp>
        <p:nvSpPr>
          <p:cNvPr id="49" name="Round Diagonal Corner Rectangle 43">
            <a:hlinkClick r:id="rId6" action="ppaction://hlinksldjump"/>
            <a:extLst>
              <a:ext uri="{FF2B5EF4-FFF2-40B4-BE49-F238E27FC236}">
                <a16:creationId xmlns:a16="http://schemas.microsoft.com/office/drawing/2014/main" id="{14E3EF7D-1E6C-4FE2-9BD9-EC8C7AE02970}"/>
              </a:ext>
            </a:extLst>
          </p:cNvPr>
          <p:cNvSpPr>
            <a:spLocks/>
          </p:cNvSpPr>
          <p:nvPr/>
        </p:nvSpPr>
        <p:spPr>
          <a:xfrm>
            <a:off x="7554630" y="5589760"/>
            <a:ext cx="1061224" cy="562133"/>
          </a:xfrm>
          <a:prstGeom prst="round2DiagRect">
            <a:avLst/>
          </a:prstGeom>
          <a:solidFill>
            <a:srgbClr val="0000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32400" tIns="39600" rIns="32400" bIns="52150"/>
          <a:lstStyle/>
          <a:p>
            <a:pPr>
              <a:defRPr/>
            </a:pPr>
            <a:r>
              <a:rPr lang="en-GB" sz="900" b="1" dirty="0">
                <a:solidFill>
                  <a:schemeClr val="bg1"/>
                </a:solidFill>
                <a:latin typeface="Verdana" pitchFamily="34" charset="0"/>
              </a:rPr>
              <a:t>Consolidation</a:t>
            </a:r>
          </a:p>
        </p:txBody>
      </p:sp>
      <p:sp>
        <p:nvSpPr>
          <p:cNvPr id="50" name="Round Diagonal Corner Rectangle 43">
            <a:hlinkClick r:id="rId6" action="ppaction://hlinksldjump"/>
            <a:extLst>
              <a:ext uri="{FF2B5EF4-FFF2-40B4-BE49-F238E27FC236}">
                <a16:creationId xmlns:a16="http://schemas.microsoft.com/office/drawing/2014/main" id="{016DD2E4-625B-4795-9625-AE996D87FA76}"/>
              </a:ext>
            </a:extLst>
          </p:cNvPr>
          <p:cNvSpPr>
            <a:spLocks/>
          </p:cNvSpPr>
          <p:nvPr/>
        </p:nvSpPr>
        <p:spPr>
          <a:xfrm>
            <a:off x="667473" y="6721986"/>
            <a:ext cx="1061224" cy="552419"/>
          </a:xfrm>
          <a:prstGeom prst="round2DiagRect">
            <a:avLst/>
          </a:prstGeom>
          <a:solidFill>
            <a:srgbClr val="0000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32400" tIns="39600" rIns="32400" bIns="52150"/>
          <a:lstStyle/>
          <a:p>
            <a:pPr>
              <a:defRPr/>
            </a:pPr>
            <a:r>
              <a:rPr lang="en-GB" sz="900" b="1" dirty="0">
                <a:solidFill>
                  <a:schemeClr val="bg1"/>
                </a:solidFill>
                <a:latin typeface="Verdana" pitchFamily="34" charset="0"/>
              </a:rPr>
              <a:t>Consolidation</a:t>
            </a:r>
          </a:p>
        </p:txBody>
      </p:sp>
      <p:sp>
        <p:nvSpPr>
          <p:cNvPr id="51" name="Round Diagonal Corner Rectangle 17">
            <a:hlinkClick r:id="rId4" action="ppaction://hlinksldjump"/>
            <a:extLst>
              <a:ext uri="{FF2B5EF4-FFF2-40B4-BE49-F238E27FC236}">
                <a16:creationId xmlns:a16="http://schemas.microsoft.com/office/drawing/2014/main" id="{2FCFFAA1-A121-4A0E-8A4F-DA37ABFB40D9}"/>
              </a:ext>
            </a:extLst>
          </p:cNvPr>
          <p:cNvSpPr>
            <a:spLocks/>
          </p:cNvSpPr>
          <p:nvPr/>
        </p:nvSpPr>
        <p:spPr>
          <a:xfrm>
            <a:off x="4184057" y="3094633"/>
            <a:ext cx="1001882" cy="243039"/>
          </a:xfrm>
          <a:prstGeom prst="round2DiagRect">
            <a:avLst/>
          </a:prstGeom>
          <a:solidFill>
            <a:srgbClr val="FF00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nchor="ctr"/>
          <a:lstStyle/>
          <a:p>
            <a:pPr>
              <a:defRPr/>
            </a:pPr>
            <a:r>
              <a:rPr lang="en-GB" sz="700" b="1" dirty="0">
                <a:solidFill>
                  <a:schemeClr val="bg1"/>
                </a:solidFill>
                <a:latin typeface="Verdana" pitchFamily="34" charset="0"/>
              </a:rPr>
              <a:t>J1-J4 Vectors 6.1- 6.2 (12)</a:t>
            </a:r>
          </a:p>
        </p:txBody>
      </p:sp>
      <p:sp>
        <p:nvSpPr>
          <p:cNvPr id="55" name="Round Diagonal Corner Rectangle 12">
            <a:hlinkClick r:id="rId16" action="ppaction://hlinksldjump"/>
            <a:extLst>
              <a:ext uri="{FF2B5EF4-FFF2-40B4-BE49-F238E27FC236}">
                <a16:creationId xmlns:a16="http://schemas.microsoft.com/office/drawing/2014/main" id="{B9576605-D789-473E-ABFF-5E7A02C6E05D}"/>
              </a:ext>
            </a:extLst>
          </p:cNvPr>
          <p:cNvSpPr>
            <a:spLocks/>
          </p:cNvSpPr>
          <p:nvPr/>
        </p:nvSpPr>
        <p:spPr>
          <a:xfrm>
            <a:off x="8785786" y="2282722"/>
            <a:ext cx="977290" cy="278239"/>
          </a:xfrm>
          <a:prstGeom prst="round2DiagRect">
            <a:avLst/>
          </a:prstGeom>
          <a:solidFill>
            <a:srgbClr val="00B05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nchor="ctr"/>
          <a:lstStyle/>
          <a:p>
            <a:pPr>
              <a:defRPr/>
            </a:pPr>
            <a:r>
              <a:rPr lang="en-GB" sz="600" b="1" dirty="0">
                <a:solidFill>
                  <a:schemeClr val="bg1"/>
                </a:solidFill>
                <a:latin typeface="Verdana" pitchFamily="34" charset="0"/>
              </a:rPr>
              <a:t>G1-G3 Differentiation  4.1 - 4.5  (15) </a:t>
            </a:r>
          </a:p>
        </p:txBody>
      </p:sp>
      <p:sp>
        <p:nvSpPr>
          <p:cNvPr id="56" name="Round Diagonal Corner Rectangle 12">
            <a:hlinkClick r:id="rId16" action="ppaction://hlinksldjump"/>
            <a:extLst>
              <a:ext uri="{FF2B5EF4-FFF2-40B4-BE49-F238E27FC236}">
                <a16:creationId xmlns:a16="http://schemas.microsoft.com/office/drawing/2014/main" id="{498F11C5-040C-48A9-87B8-EF2D9486CD10}"/>
              </a:ext>
            </a:extLst>
          </p:cNvPr>
          <p:cNvSpPr>
            <a:spLocks/>
          </p:cNvSpPr>
          <p:nvPr/>
        </p:nvSpPr>
        <p:spPr>
          <a:xfrm>
            <a:off x="687916" y="4458066"/>
            <a:ext cx="1001881" cy="291098"/>
          </a:xfrm>
          <a:prstGeom prst="round2DiagRect">
            <a:avLst/>
          </a:prstGeom>
          <a:solidFill>
            <a:srgbClr val="00B05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nchor="ctr"/>
          <a:lstStyle/>
          <a:p>
            <a:pPr>
              <a:defRPr/>
            </a:pPr>
            <a:r>
              <a:rPr lang="en-GB" sz="600" b="1" dirty="0">
                <a:solidFill>
                  <a:schemeClr val="bg1"/>
                </a:solidFill>
                <a:latin typeface="Verdana" pitchFamily="34" charset="0"/>
              </a:rPr>
              <a:t>G1-G3 Differentiation  4.1 - 4.5  (15) </a:t>
            </a:r>
          </a:p>
        </p:txBody>
      </p:sp>
      <p:sp>
        <p:nvSpPr>
          <p:cNvPr id="57" name="Round Diagonal Corner Rectangle 21">
            <a:hlinkClick r:id="rId6" action="ppaction://hlinksldjump"/>
            <a:extLst>
              <a:ext uri="{FF2B5EF4-FFF2-40B4-BE49-F238E27FC236}">
                <a16:creationId xmlns:a16="http://schemas.microsoft.com/office/drawing/2014/main" id="{24876543-54F3-4B59-84F2-663C27C46441}"/>
              </a:ext>
            </a:extLst>
          </p:cNvPr>
          <p:cNvSpPr>
            <a:spLocks/>
          </p:cNvSpPr>
          <p:nvPr/>
        </p:nvSpPr>
        <p:spPr>
          <a:xfrm>
            <a:off x="2992321" y="6433269"/>
            <a:ext cx="1001881" cy="344332"/>
          </a:xfrm>
          <a:prstGeom prst="round2DiagRect">
            <a:avLst/>
          </a:prstGeom>
          <a:solidFill>
            <a:srgbClr val="FF7C8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32400" tIns="39600" rIns="32400" bIns="52150" anchor="ctr"/>
          <a:lstStyle/>
          <a:p>
            <a:pPr>
              <a:defRPr/>
            </a:pPr>
            <a:r>
              <a:rPr lang="en-GB" sz="700" b="1" dirty="0">
                <a:solidFill>
                  <a:schemeClr val="bg1"/>
                </a:solidFill>
                <a:latin typeface="Verdana" pitchFamily="34" charset="0"/>
              </a:rPr>
              <a:t>R1 – R4 Forces &amp; Newton’s Laws 8.1 – 8.4   (15)</a:t>
            </a:r>
          </a:p>
        </p:txBody>
      </p:sp>
      <p:sp>
        <p:nvSpPr>
          <p:cNvPr id="58" name="Round Diagonal Corner Rectangle 21">
            <a:hlinkClick r:id="rId6" action="ppaction://hlinksldjump"/>
            <a:extLst>
              <a:ext uri="{FF2B5EF4-FFF2-40B4-BE49-F238E27FC236}">
                <a16:creationId xmlns:a16="http://schemas.microsoft.com/office/drawing/2014/main" id="{5BE3AD05-AA02-4428-9C13-D8813421BCE3}"/>
              </a:ext>
            </a:extLst>
          </p:cNvPr>
          <p:cNvSpPr>
            <a:spLocks/>
          </p:cNvSpPr>
          <p:nvPr/>
        </p:nvSpPr>
        <p:spPr>
          <a:xfrm>
            <a:off x="687915" y="6397123"/>
            <a:ext cx="1001881" cy="344332"/>
          </a:xfrm>
          <a:prstGeom prst="round2DiagRect">
            <a:avLst/>
          </a:prstGeom>
          <a:solidFill>
            <a:srgbClr val="FF7C8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32400" tIns="39600" rIns="32400" bIns="52150" anchor="ctr"/>
          <a:lstStyle/>
          <a:p>
            <a:pPr>
              <a:defRPr/>
            </a:pPr>
            <a:r>
              <a:rPr lang="en-GB" sz="700" b="1" dirty="0">
                <a:solidFill>
                  <a:schemeClr val="bg1"/>
                </a:solidFill>
                <a:latin typeface="Verdana" pitchFamily="34" charset="0"/>
              </a:rPr>
              <a:t>R1 – R4 Forces &amp; Newton’s Laws 8.1 – 8.4   (15)</a:t>
            </a:r>
          </a:p>
        </p:txBody>
      </p:sp>
      <p:sp>
        <p:nvSpPr>
          <p:cNvPr id="59" name="Round Diagonal Corner Rectangle 21">
            <a:hlinkClick r:id="rId6" action="ppaction://hlinksldjump"/>
            <a:extLst>
              <a:ext uri="{FF2B5EF4-FFF2-40B4-BE49-F238E27FC236}">
                <a16:creationId xmlns:a16="http://schemas.microsoft.com/office/drawing/2014/main" id="{15E0D2DF-655A-409B-B2C1-BBC36A243576}"/>
              </a:ext>
            </a:extLst>
          </p:cNvPr>
          <p:cNvSpPr>
            <a:spLocks/>
          </p:cNvSpPr>
          <p:nvPr/>
        </p:nvSpPr>
        <p:spPr>
          <a:xfrm>
            <a:off x="7554630" y="5247951"/>
            <a:ext cx="1001881" cy="344332"/>
          </a:xfrm>
          <a:prstGeom prst="round2DiagRect">
            <a:avLst/>
          </a:prstGeom>
          <a:solidFill>
            <a:srgbClr val="FF7C8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32400" tIns="39600" rIns="32400" bIns="52150" anchor="ctr"/>
          <a:lstStyle/>
          <a:p>
            <a:pPr>
              <a:defRPr/>
            </a:pPr>
            <a:r>
              <a:rPr lang="en-GB" sz="700" b="1" dirty="0">
                <a:solidFill>
                  <a:schemeClr val="bg1"/>
                </a:solidFill>
                <a:latin typeface="Verdana" pitchFamily="34" charset="0"/>
              </a:rPr>
              <a:t>R1 – R4 Forces &amp; Newton’s Laws 8.1 – 8.4   (15)</a:t>
            </a:r>
          </a:p>
        </p:txBody>
      </p:sp>
      <p:sp>
        <p:nvSpPr>
          <p:cNvPr id="60" name="Round Diagonal Corner Rectangle 22">
            <a:hlinkClick r:id="rId7" action="ppaction://hlinksldjump"/>
            <a:extLst>
              <a:ext uri="{FF2B5EF4-FFF2-40B4-BE49-F238E27FC236}">
                <a16:creationId xmlns:a16="http://schemas.microsoft.com/office/drawing/2014/main" id="{F1539A77-F695-4DC9-9536-9419D1AE8FFD}"/>
              </a:ext>
            </a:extLst>
          </p:cNvPr>
          <p:cNvSpPr>
            <a:spLocks/>
          </p:cNvSpPr>
          <p:nvPr/>
        </p:nvSpPr>
        <p:spPr>
          <a:xfrm>
            <a:off x="5238116" y="1479361"/>
            <a:ext cx="3318395" cy="263891"/>
          </a:xfrm>
          <a:prstGeom prst="round2DiagRect">
            <a:avLst/>
          </a:prstGeom>
          <a:solidFill>
            <a:srgbClr val="FF66CC"/>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nchor="ctr"/>
          <a:lstStyle/>
          <a:p>
            <a:pPr>
              <a:defRPr/>
            </a:pPr>
            <a:r>
              <a:rPr lang="en-GB" sz="800" b="1" dirty="0">
                <a:solidFill>
                  <a:schemeClr val="bg1"/>
                </a:solidFill>
                <a:latin typeface="Verdana" pitchFamily="34" charset="0"/>
              </a:rPr>
              <a:t>F1, F4, F5  Logarithms  5.1  (6)</a:t>
            </a:r>
          </a:p>
        </p:txBody>
      </p:sp>
      <p:sp>
        <p:nvSpPr>
          <p:cNvPr id="63" name="Round Diagonal Corner Rectangle 23">
            <a:hlinkClick r:id="rId7" action="ppaction://hlinksldjump"/>
            <a:extLst>
              <a:ext uri="{FF2B5EF4-FFF2-40B4-BE49-F238E27FC236}">
                <a16:creationId xmlns:a16="http://schemas.microsoft.com/office/drawing/2014/main" id="{A6FC2EC5-456C-45AB-BA91-9690EBB962BC}"/>
              </a:ext>
            </a:extLst>
          </p:cNvPr>
          <p:cNvSpPr>
            <a:spLocks/>
          </p:cNvSpPr>
          <p:nvPr/>
        </p:nvSpPr>
        <p:spPr>
          <a:xfrm>
            <a:off x="679332" y="4781263"/>
            <a:ext cx="2181955" cy="262433"/>
          </a:xfrm>
          <a:prstGeom prst="round2DiagRect">
            <a:avLst/>
          </a:prstGeom>
          <a:solidFill>
            <a:srgbClr val="FF66CC"/>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nchor="t"/>
          <a:lstStyle/>
          <a:p>
            <a:pPr>
              <a:defRPr/>
            </a:pPr>
            <a:r>
              <a:rPr lang="en-GB" sz="600" b="1" dirty="0">
                <a:solidFill>
                  <a:schemeClr val="bg1"/>
                </a:solidFill>
                <a:latin typeface="Verdana" pitchFamily="34" charset="0"/>
              </a:rPr>
              <a:t>F1 – F3, F6, F7 Exponentials &amp; Logarithms 5.2 – 5.4   (12)</a:t>
            </a:r>
          </a:p>
        </p:txBody>
      </p:sp>
      <p:sp>
        <p:nvSpPr>
          <p:cNvPr id="64" name="Round Diagonal Corner Rectangle 27">
            <a:hlinkClick r:id="rId11" action="ppaction://hlinksldjump"/>
            <a:extLst>
              <a:ext uri="{FF2B5EF4-FFF2-40B4-BE49-F238E27FC236}">
                <a16:creationId xmlns:a16="http://schemas.microsoft.com/office/drawing/2014/main" id="{DC765F93-DEBB-47DF-8E8D-7BA18C3CC4D0}"/>
              </a:ext>
            </a:extLst>
          </p:cNvPr>
          <p:cNvSpPr>
            <a:spLocks/>
          </p:cNvSpPr>
          <p:nvPr/>
        </p:nvSpPr>
        <p:spPr>
          <a:xfrm>
            <a:off x="628505" y="5901633"/>
            <a:ext cx="1061224" cy="266229"/>
          </a:xfrm>
          <a:prstGeom prst="round2DiagRect">
            <a:avLst/>
          </a:prstGeom>
          <a:solidFill>
            <a:srgbClr val="9933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nchor="ctr"/>
          <a:lstStyle/>
          <a:p>
            <a:pPr>
              <a:defRPr/>
            </a:pPr>
            <a:r>
              <a:rPr lang="en-GB" sz="800" b="1" dirty="0">
                <a:solidFill>
                  <a:schemeClr val="bg1"/>
                </a:solidFill>
                <a:latin typeface="Verdana" pitchFamily="34" charset="0"/>
              </a:rPr>
              <a:t> 01 Statistical  Hypothesis Testing  (9) 11.1 – 11.2</a:t>
            </a:r>
          </a:p>
        </p:txBody>
      </p:sp>
      <p:sp>
        <p:nvSpPr>
          <p:cNvPr id="52" name="Round Diagonal Corner Rectangle 36">
            <a:hlinkClick r:id="rId18" action="ppaction://hlinksldjump"/>
            <a:extLst>
              <a:ext uri="{FF2B5EF4-FFF2-40B4-BE49-F238E27FC236}">
                <a16:creationId xmlns:a16="http://schemas.microsoft.com/office/drawing/2014/main" id="{C1899347-1E1E-474B-A6E1-BCD2826C6A0B}"/>
              </a:ext>
            </a:extLst>
          </p:cNvPr>
          <p:cNvSpPr>
            <a:spLocks/>
          </p:cNvSpPr>
          <p:nvPr/>
        </p:nvSpPr>
        <p:spPr>
          <a:xfrm>
            <a:off x="1853985" y="3715562"/>
            <a:ext cx="981242" cy="222032"/>
          </a:xfrm>
          <a:prstGeom prst="round2DiagRect">
            <a:avLst/>
          </a:prstGeom>
          <a:solidFill>
            <a:srgbClr val="9933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nchor="t"/>
          <a:lstStyle/>
          <a:p>
            <a:pPr>
              <a:defRPr/>
            </a:pPr>
            <a:r>
              <a:rPr lang="en-GB" sz="700" b="1" dirty="0">
                <a:solidFill>
                  <a:schemeClr val="bg1"/>
                </a:solidFill>
                <a:latin typeface="Verdana" pitchFamily="34" charset="0"/>
              </a:rPr>
              <a:t>M1 N1 </a:t>
            </a:r>
          </a:p>
        </p:txBody>
      </p:sp>
      <p:sp>
        <p:nvSpPr>
          <p:cNvPr id="53" name="Round Diagonal Corner Rectangle 52">
            <a:hlinkClick r:id="rId14" action="ppaction://hlinksldjump"/>
            <a:extLst>
              <a:ext uri="{FF2B5EF4-FFF2-40B4-BE49-F238E27FC236}">
                <a16:creationId xmlns:a16="http://schemas.microsoft.com/office/drawing/2014/main" id="{BBF117BA-7CF4-4551-954B-B01A9C6FFCC5}"/>
              </a:ext>
            </a:extLst>
          </p:cNvPr>
          <p:cNvSpPr>
            <a:spLocks/>
          </p:cNvSpPr>
          <p:nvPr/>
        </p:nvSpPr>
        <p:spPr>
          <a:xfrm>
            <a:off x="699422" y="2257377"/>
            <a:ext cx="990308" cy="249738"/>
          </a:xfrm>
          <a:prstGeom prst="round2DiagRect">
            <a:avLst/>
          </a:prstGeom>
          <a:solidFill>
            <a:srgbClr val="FF99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nchor="ctr"/>
          <a:lstStyle/>
          <a:p>
            <a:pPr>
              <a:defRPr/>
            </a:pPr>
            <a:r>
              <a:rPr lang="en-GB" sz="800" b="1" dirty="0">
                <a:solidFill>
                  <a:schemeClr val="bg1"/>
                </a:solidFill>
                <a:latin typeface="Verdana" pitchFamily="34" charset="0"/>
              </a:rPr>
              <a:t>D1 Binomial </a:t>
            </a:r>
          </a:p>
        </p:txBody>
      </p:sp>
      <p:sp>
        <p:nvSpPr>
          <p:cNvPr id="47" name="Round Diagonal Corner Rectangle 20">
            <a:hlinkClick r:id="rId20" action="ppaction://hlinksldjump"/>
            <a:extLst>
              <a:ext uri="{FF2B5EF4-FFF2-40B4-BE49-F238E27FC236}">
                <a16:creationId xmlns:a16="http://schemas.microsoft.com/office/drawing/2014/main" id="{DDD16354-B230-4AC7-967B-FF1D871052EA}"/>
              </a:ext>
            </a:extLst>
          </p:cNvPr>
          <p:cNvSpPr>
            <a:spLocks/>
          </p:cNvSpPr>
          <p:nvPr/>
        </p:nvSpPr>
        <p:spPr>
          <a:xfrm>
            <a:off x="1825309" y="5663149"/>
            <a:ext cx="3356606" cy="218561"/>
          </a:xfrm>
          <a:prstGeom prst="round2DiagRect">
            <a:avLst/>
          </a:prstGeom>
          <a:solidFill>
            <a:srgbClr val="FF7C8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32400" tIns="39600" rIns="32400" bIns="52150"/>
          <a:lstStyle/>
          <a:p>
            <a:pPr>
              <a:defRPr/>
            </a:pPr>
            <a:r>
              <a:rPr lang="en-GB" sz="1000" b="1">
                <a:solidFill>
                  <a:schemeClr val="bg1"/>
                </a:solidFill>
                <a:latin typeface="Arial" pitchFamily="34" charset="0"/>
              </a:rPr>
              <a:t>(Y2 MODULE</a:t>
            </a:r>
            <a:r>
              <a:rPr lang="en-GB" sz="1000" b="1" dirty="0">
                <a:solidFill>
                  <a:schemeClr val="bg1"/>
                </a:solidFill>
                <a:latin typeface="Arial" pitchFamily="34" charset="0"/>
              </a:rPr>
              <a:t>)J1, J5, Q3-Q5  Kinematics in two dimensions </a:t>
            </a:r>
          </a:p>
          <a:p>
            <a:pPr>
              <a:defRPr/>
            </a:pPr>
            <a:r>
              <a:rPr lang="en-GB" sz="1000" b="1" dirty="0">
                <a:solidFill>
                  <a:schemeClr val="bg1"/>
                </a:solidFill>
                <a:latin typeface="Arial" pitchFamily="34" charset="0"/>
              </a:rPr>
              <a:t>(18.1,18.3-18.4)</a:t>
            </a:r>
          </a:p>
        </p:txBody>
      </p:sp>
    </p:spTree>
    <p:extLst>
      <p:ext uri="{BB962C8B-B14F-4D97-AF65-F5344CB8AC3E}">
        <p14:creationId xmlns:p14="http://schemas.microsoft.com/office/powerpoint/2010/main" val="21642333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53573908"/>
              </p:ext>
            </p:extLst>
          </p:nvPr>
        </p:nvGraphicFramePr>
        <p:xfrm>
          <a:off x="488949" y="1332359"/>
          <a:ext cx="9826303" cy="1289546"/>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289847">
                  <a:extLst>
                    <a:ext uri="{9D8B030D-6E8A-4147-A177-3AD203B41FA5}">
                      <a16:colId xmlns:a16="http://schemas.microsoft.com/office/drawing/2014/main" val="20001"/>
                    </a:ext>
                  </a:extLst>
                </a:gridCol>
                <a:gridCol w="4104456">
                  <a:extLst>
                    <a:ext uri="{9D8B030D-6E8A-4147-A177-3AD203B41FA5}">
                      <a16:colId xmlns:a16="http://schemas.microsoft.com/office/drawing/2014/main" val="20002"/>
                    </a:ext>
                  </a:extLst>
                </a:gridCol>
              </a:tblGrid>
              <a:tr h="420888">
                <a:tc>
                  <a:txBody>
                    <a:bodyPr/>
                    <a:lstStyle/>
                    <a:p>
                      <a:endParaRPr lang="en-GB" sz="1600" dirty="0">
                        <a:effectLst>
                          <a:outerShdw blurRad="38100" dist="38100" dir="2700000" algn="tl">
                            <a:srgbClr val="000000">
                              <a:alpha val="43137"/>
                            </a:srgbClr>
                          </a:outerShdw>
                        </a:effectLst>
                        <a:latin typeface="Verdana" pitchFamily="34" charset="0"/>
                      </a:endParaRPr>
                    </a:p>
                  </a:txBody>
                  <a:tcPr marT="45735" marB="45735"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content</a:t>
                      </a:r>
                      <a:r>
                        <a:rPr lang="en-GB" sz="1600" dirty="0">
                          <a:effectLst>
                            <a:outerShdw blurRad="38100" dist="38100" dir="2700000" algn="tl">
                              <a:srgbClr val="000000">
                                <a:alpha val="43137"/>
                              </a:srgbClr>
                            </a:outerShdw>
                          </a:effectLst>
                        </a:rPr>
                        <a:t>:</a:t>
                      </a:r>
                      <a:endParaRPr lang="en-GB" sz="1600" dirty="0">
                        <a:effectLst>
                          <a:outerShdw blurRad="38100" dist="38100" dir="2700000" algn="tl">
                            <a:srgbClr val="000000">
                              <a:alpha val="43137"/>
                            </a:srgbClr>
                          </a:outerShdw>
                        </a:effectLst>
                        <a:latin typeface="Verdana" pitchFamily="34" charset="0"/>
                      </a:endParaRPr>
                    </a:p>
                  </a:txBody>
                  <a:tcPr marT="45735" marB="45735"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735" marB="45735" anchor="ctr"/>
                </a:tc>
                <a:extLst>
                  <a:ext uri="{0D108BD9-81ED-4DB2-BD59-A6C34878D82A}">
                    <a16:rowId xmlns:a16="http://schemas.microsoft.com/office/drawing/2014/main" val="10000"/>
                  </a:ext>
                </a:extLst>
              </a:tr>
              <a:tr h="868658">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endParaRPr lang="en-GB" sz="2100" b="0" kern="1200" dirty="0">
                        <a:solidFill>
                          <a:schemeClr val="dk1"/>
                        </a:solidFill>
                        <a:latin typeface="Arial" pitchFamily="34" charset="0"/>
                        <a:ea typeface="+mn-ea"/>
                        <a:cs typeface="Arial" pitchFamily="34" charset="0"/>
                      </a:endParaRPr>
                    </a:p>
                  </a:txBody>
                  <a:tcPr marT="45725" marB="45725" vert="vert">
                    <a:solidFill>
                      <a:srgbClr val="993300"/>
                    </a:solidFill>
                  </a:tcPr>
                </a:tc>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itchFamily="2" charset="2"/>
                        <a:buChar char="Ø"/>
                        <a:tabLst/>
                        <a:defRPr/>
                      </a:pPr>
                      <a:r>
                        <a:rPr lang="en-GB" sz="1400" b="0" kern="1200" baseline="0" dirty="0">
                          <a:solidFill>
                            <a:schemeClr val="dk1"/>
                          </a:solidFill>
                          <a:latin typeface="Arial" panose="020B0604020202020204" pitchFamily="34" charset="0"/>
                          <a:ea typeface="+mn-ea"/>
                          <a:cs typeface="Arial" panose="020B0604020202020204" pitchFamily="34" charset="0"/>
                          <a:hlinkClick r:id="rId2" action="ppaction://hlinksldjump"/>
                        </a:rPr>
                        <a:t>See slide 2</a:t>
                      </a:r>
                      <a:endParaRPr lang="en-GB" sz="1400" b="0" kern="1200" dirty="0">
                        <a:solidFill>
                          <a:schemeClr val="dk1"/>
                        </a:solidFill>
                        <a:latin typeface="Arial" panose="020B0604020202020204" pitchFamily="34" charset="0"/>
                        <a:ea typeface="+mn-ea"/>
                        <a:cs typeface="Arial" panose="020B0604020202020204" pitchFamily="34" charset="0"/>
                      </a:endParaRPr>
                    </a:p>
                    <a:p>
                      <a:pPr marL="285750" indent="-285750" algn="just" eaLnBrk="0" hangingPunct="0">
                        <a:lnSpc>
                          <a:spcPct val="150000"/>
                        </a:lnSpc>
                        <a:buFont typeface="Wingdings" panose="05000000000000000000" pitchFamily="2" charset="2"/>
                        <a:buChar char="Ø"/>
                      </a:pPr>
                      <a:endParaRPr lang="en-GB" sz="1800" kern="1200" dirty="0">
                        <a:solidFill>
                          <a:schemeClr val="dk1"/>
                        </a:solidFill>
                        <a:effectLst/>
                        <a:latin typeface="+mn-lt"/>
                        <a:ea typeface="+mn-ea"/>
                        <a:cs typeface="+mn-cs"/>
                      </a:endParaRPr>
                    </a:p>
                  </a:txBody>
                  <a:tcPr marT="45718" marB="45718"/>
                </a:tc>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GB" sz="1100" b="0" kern="1200" dirty="0">
                        <a:solidFill>
                          <a:schemeClr val="dk1"/>
                        </a:solidFill>
                        <a:latin typeface="Arial" pitchFamily="34" charset="0"/>
                        <a:ea typeface="+mn-ea"/>
                        <a:cs typeface="Arial" pitchFamily="34" charset="0"/>
                      </a:endParaRPr>
                    </a:p>
                  </a:txBody>
                  <a:tcPr marT="45721" marB="45721"/>
                </a:tc>
                <a:extLst>
                  <a:ext uri="{0D108BD9-81ED-4DB2-BD59-A6C34878D82A}">
                    <a16:rowId xmlns:a16="http://schemas.microsoft.com/office/drawing/2014/main" val="10001"/>
                  </a:ext>
                </a:extLst>
              </a:tr>
            </a:tbl>
          </a:graphicData>
        </a:graphic>
      </p:graphicFrame>
      <p:sp>
        <p:nvSpPr>
          <p:cNvPr id="73730" name="TextBox 3"/>
          <p:cNvSpPr txBox="1">
            <a:spLocks noChangeArrowheads="1"/>
          </p:cNvSpPr>
          <p:nvPr/>
        </p:nvSpPr>
        <p:spPr bwMode="auto">
          <a:xfrm>
            <a:off x="488950" y="615950"/>
            <a:ext cx="7200900" cy="369888"/>
          </a:xfrm>
          <a:prstGeom prst="rect">
            <a:avLst/>
          </a:prstGeom>
          <a:noFill/>
          <a:ln w="9525">
            <a:noFill/>
            <a:miter lim="800000"/>
            <a:headEnd/>
            <a:tailEnd/>
          </a:ln>
        </p:spPr>
        <p:txBody>
          <a:bodyPr>
            <a:spAutoFit/>
          </a:bodyPr>
          <a:lstStyle/>
          <a:p>
            <a:r>
              <a:rPr lang="en-GB" sz="1800" b="1" dirty="0">
                <a:latin typeface="Verdana" pitchFamily="34" charset="0"/>
              </a:rPr>
              <a:t>Analysis of Data using Statistical Packages</a:t>
            </a:r>
          </a:p>
        </p:txBody>
      </p:sp>
      <p:sp>
        <p:nvSpPr>
          <p:cNvPr id="10" name="Chevron 4"/>
          <p:cNvSpPr/>
          <p:nvPr/>
        </p:nvSpPr>
        <p:spPr>
          <a:xfrm>
            <a:off x="7374362" y="108223"/>
            <a:ext cx="1114433" cy="742955"/>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lIns="64008" tIns="21336" rIns="21336" bIns="21336" spcCol="1270" anchor="ctr"/>
          <a:lstStyle/>
          <a:p>
            <a:pPr algn="ctr" defTabSz="711200">
              <a:lnSpc>
                <a:spcPct val="90000"/>
              </a:lnSpc>
              <a:spcAft>
                <a:spcPct val="35000"/>
              </a:spcAft>
              <a:defRPr/>
            </a:pPr>
            <a:r>
              <a:rPr lang="en-GB" sz="1600" b="1" dirty="0"/>
              <a:t>Continued on next page </a:t>
            </a:r>
          </a:p>
        </p:txBody>
      </p:sp>
    </p:spTree>
    <p:extLst>
      <p:ext uri="{BB962C8B-B14F-4D97-AF65-F5344CB8AC3E}">
        <p14:creationId xmlns:p14="http://schemas.microsoft.com/office/powerpoint/2010/main" val="5835842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5410" y="3434986"/>
            <a:ext cx="1581651" cy="584775"/>
          </a:xfrm>
          <a:prstGeom prst="rect">
            <a:avLst/>
          </a:prstGeom>
          <a:noFill/>
        </p:spPr>
        <p:txBody>
          <a:bodyPr wrap="none" rtlCol="0">
            <a:spAutoFit/>
          </a:bodyPr>
          <a:lstStyle/>
          <a:p>
            <a:r>
              <a:rPr lang="en-GB" sz="3200" dirty="0">
                <a:latin typeface="Arial" panose="020B0604020202020204" pitchFamily="34" charset="0"/>
                <a:cs typeface="Arial" panose="020B0604020202020204" pitchFamily="34" charset="0"/>
              </a:rPr>
              <a:t>Year 13</a:t>
            </a:r>
            <a:endParaRPr lang="en-US" sz="3200" dirty="0">
              <a:latin typeface="Arial" panose="020B0604020202020204" pitchFamily="34" charset="0"/>
              <a:cs typeface="Arial" panose="020B0604020202020204" pitchFamily="34" charset="0"/>
            </a:endParaRPr>
          </a:p>
        </p:txBody>
      </p:sp>
      <p:sp>
        <p:nvSpPr>
          <p:cNvPr id="3" name="Right Arrow 2">
            <a:hlinkClick r:id="rId2" action="ppaction://hlinksldjump"/>
          </p:cNvPr>
          <p:cNvSpPr/>
          <p:nvPr/>
        </p:nvSpPr>
        <p:spPr>
          <a:xfrm>
            <a:off x="518668" y="7042547"/>
            <a:ext cx="2267712" cy="395684"/>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extLst>
      <p:ext uri="{BB962C8B-B14F-4D97-AF65-F5344CB8AC3E}">
        <p14:creationId xmlns:p14="http://schemas.microsoft.com/office/powerpoint/2010/main" val="24595330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1023774342"/>
                  </p:ext>
                </p:extLst>
              </p:nvPr>
            </p:nvGraphicFramePr>
            <p:xfrm>
              <a:off x="306388" y="1404367"/>
              <a:ext cx="10008864" cy="4795780"/>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544416">
                      <a:extLst>
                        <a:ext uri="{9D8B030D-6E8A-4147-A177-3AD203B41FA5}">
                          <a16:colId xmlns:a16="http://schemas.microsoft.com/office/drawing/2014/main" val="20001"/>
                        </a:ext>
                      </a:extLst>
                    </a:gridCol>
                    <a:gridCol w="4032448">
                      <a:extLst>
                        <a:ext uri="{9D8B030D-6E8A-4147-A177-3AD203B41FA5}">
                          <a16:colId xmlns:a16="http://schemas.microsoft.com/office/drawing/2014/main" val="20002"/>
                        </a:ext>
                      </a:extLst>
                    </a:gridCol>
                  </a:tblGrid>
                  <a:tr h="571029">
                    <a:tc>
                      <a:txBody>
                        <a:bodyPr/>
                        <a:lstStyle/>
                        <a:p>
                          <a:endParaRPr lang="en-GB" sz="1600" dirty="0">
                            <a:effectLst>
                              <a:outerShdw blurRad="38100" dist="38100" dir="2700000" algn="tl">
                                <a:srgbClr val="000000">
                                  <a:alpha val="43137"/>
                                </a:srgbClr>
                              </a:outerShdw>
                            </a:effectLst>
                            <a:latin typeface="+mj-lt"/>
                          </a:endParaRPr>
                        </a:p>
                      </a:txBody>
                      <a:tcPr marT="45726" marB="45726"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content</a:t>
                          </a:r>
                          <a:r>
                            <a:rPr lang="en-GB" sz="1600" dirty="0">
                              <a:effectLst>
                                <a:outerShdw blurRad="38100" dist="38100" dir="2700000" algn="tl">
                                  <a:srgbClr val="000000">
                                    <a:alpha val="43137"/>
                                  </a:srgbClr>
                                </a:outerShdw>
                              </a:effectLst>
                            </a:rPr>
                            <a:t>:</a:t>
                          </a:r>
                          <a:endParaRPr lang="en-GB" sz="1600" dirty="0">
                            <a:effectLst>
                              <a:outerShdw blurRad="38100" dist="38100" dir="2700000" algn="tl">
                                <a:srgbClr val="000000">
                                  <a:alpha val="43137"/>
                                </a:srgbClr>
                              </a:outerShdw>
                            </a:effectLst>
                            <a:latin typeface="+mj-lt"/>
                          </a:endParaRPr>
                        </a:p>
                      </a:txBody>
                      <a:tcPr marT="45726" marB="45726"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mj-lt"/>
                          </a:endParaRPr>
                        </a:p>
                      </a:txBody>
                      <a:tcPr marT="45726" marB="45726" anchor="ctr"/>
                    </a:tc>
                    <a:extLst>
                      <a:ext uri="{0D108BD9-81ED-4DB2-BD59-A6C34878D82A}">
                        <a16:rowId xmlns:a16="http://schemas.microsoft.com/office/drawing/2014/main" val="10000"/>
                      </a:ext>
                    </a:extLst>
                  </a:tr>
                  <a:tr h="1555364">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D1</a:t>
                          </a:r>
                        </a:p>
                      </a:txBody>
                      <a:tcPr marT="45726" marB="45726" vert="vert">
                        <a:solidFill>
                          <a:schemeClr val="accent6"/>
                        </a:solidFill>
                      </a:tcPr>
                    </a:tc>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GB" sz="1400" kern="1200" dirty="0">
                              <a:solidFill>
                                <a:schemeClr val="dk1"/>
                              </a:solidFill>
                              <a:effectLst/>
                              <a:latin typeface="Arial" panose="020B0604020202020204" pitchFamily="34" charset="0"/>
                              <a:ea typeface="+mn-ea"/>
                              <a:cs typeface="Arial" panose="020B0604020202020204" pitchFamily="34" charset="0"/>
                            </a:rPr>
                            <a:t>Extend the binomial theorem to any rational</a:t>
                          </a:r>
                          <a14:m>
                            <m:oMath xmlns:m="http://schemas.openxmlformats.org/officeDocument/2006/math">
                              <m:r>
                                <a:rPr lang="en-GB" sz="1400" i="1" kern="1200" dirty="0" smtClean="0">
                                  <a:solidFill>
                                    <a:schemeClr val="dk1"/>
                                  </a:solidFill>
                                  <a:effectLst/>
                                  <a:latin typeface="Cambria Math"/>
                                  <a:ea typeface="+mn-ea"/>
                                  <a:cs typeface="Arial" panose="020B0604020202020204" pitchFamily="34" charset="0"/>
                                </a:rPr>
                                <m:t> </m:t>
                              </m:r>
                              <m:r>
                                <a:rPr lang="en-GB" sz="1400" i="1" kern="1200" dirty="0" smtClean="0">
                                  <a:solidFill>
                                    <a:schemeClr val="dk1"/>
                                  </a:solidFill>
                                  <a:effectLst/>
                                  <a:latin typeface="Cambria Math"/>
                                  <a:ea typeface="+mn-ea"/>
                                  <a:cs typeface="Arial" panose="020B0604020202020204" pitchFamily="34" charset="0"/>
                                </a:rPr>
                                <m:t>𝑛</m:t>
                              </m:r>
                            </m:oMath>
                          </a14:m>
                          <a:r>
                            <a:rPr lang="en-GB" sz="1400" kern="1200" dirty="0">
                              <a:solidFill>
                                <a:schemeClr val="dk1"/>
                              </a:solidFill>
                              <a:effectLst/>
                              <a:latin typeface="Arial" panose="020B0604020202020204" pitchFamily="34" charset="0"/>
                              <a:ea typeface="+mn-ea"/>
                              <a:cs typeface="Arial" panose="020B0604020202020204" pitchFamily="34" charset="0"/>
                            </a:rPr>
                            <a:t> , including its use for approximation; be aware that the expansion is valid for </a:t>
                          </a:r>
                          <a14:m>
                            <m:oMath xmlns:m="http://schemas.openxmlformats.org/officeDocument/2006/math">
                              <m:d>
                                <m:dPr>
                                  <m:begChr m:val="|"/>
                                  <m:endChr m:val="|"/>
                                  <m:ctrlPr>
                                    <a:rPr lang="en-GB" sz="1400" i="1" kern="1200" smtClean="0">
                                      <a:solidFill>
                                        <a:schemeClr val="dk1"/>
                                      </a:solidFill>
                                      <a:effectLst/>
                                      <a:latin typeface="Cambria Math" panose="02040503050406030204" pitchFamily="18" charset="0"/>
                                      <a:ea typeface="+mn-ea"/>
                                      <a:cs typeface="Arial" panose="020B0604020202020204" pitchFamily="34" charset="0"/>
                                    </a:rPr>
                                  </m:ctrlPr>
                                </m:dPr>
                                <m:e>
                                  <m:f>
                                    <m:fPr>
                                      <m:ctrlPr>
                                        <a:rPr lang="en-GB" sz="1400" i="1" kern="1200" smtClean="0">
                                          <a:solidFill>
                                            <a:schemeClr val="dk1"/>
                                          </a:solidFill>
                                          <a:effectLst/>
                                          <a:latin typeface="Cambria Math" panose="02040503050406030204" pitchFamily="18" charset="0"/>
                                          <a:ea typeface="+mn-ea"/>
                                          <a:cs typeface="Arial" panose="020B0604020202020204" pitchFamily="34" charset="0"/>
                                        </a:rPr>
                                      </m:ctrlPr>
                                    </m:fPr>
                                    <m:num>
                                      <m:r>
                                        <a:rPr lang="en-GB" sz="1400" b="0" i="1" kern="1200" smtClean="0">
                                          <a:solidFill>
                                            <a:schemeClr val="dk1"/>
                                          </a:solidFill>
                                          <a:effectLst/>
                                          <a:latin typeface="Cambria Math"/>
                                          <a:ea typeface="+mn-ea"/>
                                          <a:cs typeface="Arial" panose="020B0604020202020204" pitchFamily="34" charset="0"/>
                                        </a:rPr>
                                        <m:t>𝑏𝑥</m:t>
                                      </m:r>
                                    </m:num>
                                    <m:den>
                                      <m:r>
                                        <a:rPr lang="en-GB" sz="1400" b="0" i="1" kern="1200" smtClean="0">
                                          <a:solidFill>
                                            <a:schemeClr val="dk1"/>
                                          </a:solidFill>
                                          <a:effectLst/>
                                          <a:latin typeface="Cambria Math"/>
                                          <a:ea typeface="+mn-ea"/>
                                          <a:cs typeface="Arial" panose="020B0604020202020204" pitchFamily="34" charset="0"/>
                                        </a:rPr>
                                        <m:t>𝑎</m:t>
                                      </m:r>
                                    </m:den>
                                  </m:f>
                                </m:e>
                              </m:d>
                              <m:r>
                                <a:rPr lang="en-GB" sz="1400" b="0" i="1" kern="1200" smtClean="0">
                                  <a:solidFill>
                                    <a:schemeClr val="dk1"/>
                                  </a:solidFill>
                                  <a:effectLst/>
                                  <a:latin typeface="Cambria Math"/>
                                  <a:ea typeface="+mn-ea"/>
                                  <a:cs typeface="Arial" panose="020B0604020202020204" pitchFamily="34" charset="0"/>
                                </a:rPr>
                                <m:t>&lt;1</m:t>
                              </m:r>
                            </m:oMath>
                          </a14:m>
                          <a:r>
                            <a:rPr lang="en-GB" sz="1400" kern="1200" dirty="0">
                              <a:solidFill>
                                <a:schemeClr val="dk1"/>
                              </a:solidFill>
                              <a:effectLst/>
                              <a:latin typeface="Arial" panose="020B0604020202020204" pitchFamily="34" charset="0"/>
                              <a:ea typeface="+mn-ea"/>
                              <a:cs typeface="Arial" panose="020B0604020202020204" pitchFamily="34" charset="0"/>
                            </a:rPr>
                            <a:t> . (proof not required)</a:t>
                          </a:r>
                        </a:p>
                      </a:txBody>
                      <a:tcPr marT="45718" marB="45718"/>
                    </a:tc>
                    <a:tc>
                      <a:txBody>
                        <a:bodyPr/>
                        <a:lstStyle/>
                        <a:p>
                          <a:pPr marL="285750" indent="-285750" algn="just">
                            <a:lnSpc>
                              <a:spcPct val="150000"/>
                            </a:lnSpc>
                            <a:buFont typeface="Wingdings" panose="05000000000000000000" pitchFamily="2" charset="2"/>
                            <a:buChar char="Ø"/>
                          </a:pPr>
                          <a:r>
                            <a:rPr lang="en-GB" sz="1400" dirty="0">
                              <a:latin typeface="Arial" panose="020B0604020202020204" pitchFamily="34" charset="0"/>
                              <a:cs typeface="Arial" panose="020B0604020202020204" pitchFamily="34" charset="0"/>
                            </a:rPr>
                            <a:t>Assumed knowledge:</a:t>
                          </a:r>
                          <a:r>
                            <a:rPr lang="en-GB" sz="1400" baseline="0" dirty="0">
                              <a:latin typeface="Arial" panose="020B0604020202020204" pitchFamily="34" charset="0"/>
                              <a:cs typeface="Arial" panose="020B0604020202020204" pitchFamily="34" charset="0"/>
                            </a:rPr>
                            <a:t> covered in </a:t>
                          </a:r>
                          <a:r>
                            <a:rPr lang="en-GB" sz="1400" baseline="0" dirty="0">
                              <a:latin typeface="Arial" panose="020B0604020202020204" pitchFamily="34" charset="0"/>
                              <a:cs typeface="Arial" panose="020B0604020202020204" pitchFamily="34" charset="0"/>
                              <a:hlinkClick r:id="rId2" action="ppaction://hlinksldjump"/>
                            </a:rPr>
                            <a:t>year 12, Binomial Expansions</a:t>
                          </a:r>
                          <a:endParaRPr lang="en-US" sz="1400" dirty="0">
                            <a:latin typeface="Arial" panose="020B0604020202020204" pitchFamily="34" charset="0"/>
                            <a:cs typeface="Arial" panose="020B0604020202020204" pitchFamily="34" charset="0"/>
                          </a:endParaRPr>
                        </a:p>
                      </a:txBody>
                      <a:tcPr marT="45721" marB="45721"/>
                    </a:tc>
                    <a:extLst>
                      <a:ext uri="{0D108BD9-81ED-4DB2-BD59-A6C34878D82A}">
                        <a16:rowId xmlns:a16="http://schemas.microsoft.com/office/drawing/2014/main" val="10001"/>
                      </a:ext>
                    </a:extLst>
                  </a:tr>
                  <a:tr h="1919998">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D2</a:t>
                          </a:r>
                        </a:p>
                      </a:txBody>
                      <a:tcPr marT="45726" marB="45726" vert="vert">
                        <a:solidFill>
                          <a:schemeClr val="accent6"/>
                        </a:solidFill>
                      </a:tcPr>
                    </a:tc>
                    <a:tc>
                      <a:txBody>
                        <a:bodyPr/>
                        <a:lstStyle/>
                        <a:p>
                          <a:pPr marL="285750" indent="-285750" algn="just">
                            <a:lnSpc>
                              <a:spcPct val="150000"/>
                            </a:lnSpc>
                            <a:buFont typeface="Wingdings" panose="05000000000000000000" pitchFamily="2" charset="2"/>
                            <a:buChar char="Ø"/>
                          </a:pPr>
                          <a:r>
                            <a:rPr lang="en-GB" sz="1400" kern="1200" dirty="0">
                              <a:solidFill>
                                <a:schemeClr val="dk1"/>
                              </a:solidFill>
                              <a:effectLst/>
                              <a:latin typeface="Arial" panose="020B0604020202020204" pitchFamily="34" charset="0"/>
                              <a:ea typeface="+mn-ea"/>
                              <a:cs typeface="Arial" panose="020B0604020202020204" pitchFamily="34" charset="0"/>
                            </a:rPr>
                            <a:t>Work with sequences including those given by a formula for the </a:t>
                          </a:r>
                          <a14:m>
                            <m:oMath xmlns:m="http://schemas.openxmlformats.org/officeDocument/2006/math">
                              <m:r>
                                <a:rPr lang="en-GB" sz="1400" i="1" kern="1200" dirty="0" smtClean="0">
                                  <a:solidFill>
                                    <a:schemeClr val="dk1"/>
                                  </a:solidFill>
                                  <a:effectLst/>
                                  <a:latin typeface="Cambria Math"/>
                                  <a:ea typeface="+mn-ea"/>
                                  <a:cs typeface="Arial" panose="020B0604020202020204" pitchFamily="34" charset="0"/>
                                </a:rPr>
                                <m:t>𝑛</m:t>
                              </m:r>
                            </m:oMath>
                          </a14:m>
                          <a:r>
                            <a:rPr lang="en-GB" sz="1400" kern="1200" dirty="0">
                              <a:solidFill>
                                <a:schemeClr val="dk1"/>
                              </a:solidFill>
                              <a:effectLst/>
                              <a:latin typeface="Arial" panose="020B0604020202020204" pitchFamily="34" charset="0"/>
                              <a:ea typeface="+mn-ea"/>
                              <a:cs typeface="Arial" panose="020B0604020202020204" pitchFamily="34" charset="0"/>
                            </a:rPr>
                            <a:t>th term and those generated by a simple relation of the form </a:t>
                          </a:r>
                          <a14:m>
                            <m:oMath xmlns:m="http://schemas.openxmlformats.org/officeDocument/2006/math">
                              <m:r>
                                <a:rPr lang="en-GB" sz="1400" i="1" kern="1200" dirty="0" smtClean="0">
                                  <a:solidFill>
                                    <a:schemeClr val="dk1"/>
                                  </a:solidFill>
                                  <a:effectLst/>
                                  <a:latin typeface="Cambria Math"/>
                                  <a:ea typeface="+mn-ea"/>
                                  <a:cs typeface="Arial" panose="020B0604020202020204" pitchFamily="34" charset="0"/>
                                </a:rPr>
                                <m:t>𝑥</m:t>
                              </m:r>
                              <m:r>
                                <a:rPr lang="en-GB" sz="1400" i="1" kern="1200" baseline="-25000" dirty="0" smtClean="0">
                                  <a:solidFill>
                                    <a:schemeClr val="dk1"/>
                                  </a:solidFill>
                                  <a:effectLst/>
                                  <a:latin typeface="Cambria Math"/>
                                  <a:ea typeface="+mn-ea"/>
                                  <a:cs typeface="Arial" panose="020B0604020202020204" pitchFamily="34" charset="0"/>
                                </a:rPr>
                                <m:t>𝑛</m:t>
                              </m:r>
                              <m:r>
                                <a:rPr lang="en-GB" sz="1400" i="1" kern="1200" baseline="-25000" dirty="0" smtClean="0">
                                  <a:solidFill>
                                    <a:schemeClr val="dk1"/>
                                  </a:solidFill>
                                  <a:effectLst/>
                                  <a:latin typeface="Cambria Math"/>
                                  <a:ea typeface="+mn-ea"/>
                                  <a:cs typeface="Arial" panose="020B0604020202020204" pitchFamily="34" charset="0"/>
                                </a:rPr>
                                <m:t>+1= </m:t>
                              </m:r>
                              <m:r>
                                <m:rPr>
                                  <m:sty m:val="p"/>
                                </m:rPr>
                                <a:rPr lang="en-GB" sz="1400" i="0" kern="1200" dirty="0" smtClean="0">
                                  <a:solidFill>
                                    <a:schemeClr val="dk1"/>
                                  </a:solidFill>
                                  <a:effectLst/>
                                  <a:latin typeface="Cambria Math"/>
                                  <a:ea typeface="+mn-ea"/>
                                  <a:cs typeface="Arial" panose="020B0604020202020204" pitchFamily="34" charset="0"/>
                                </a:rPr>
                                <m:t>f</m:t>
                              </m:r>
                              <m:r>
                                <a:rPr lang="en-GB" sz="1400" i="1" kern="1200" dirty="0" smtClean="0">
                                  <a:solidFill>
                                    <a:schemeClr val="dk1"/>
                                  </a:solidFill>
                                  <a:effectLst/>
                                  <a:latin typeface="Cambria Math"/>
                                  <a:ea typeface="+mn-ea"/>
                                  <a:cs typeface="Arial" panose="020B0604020202020204" pitchFamily="34" charset="0"/>
                                </a:rPr>
                                <m:t>(</m:t>
                              </m:r>
                              <m:r>
                                <a:rPr lang="en-GB" sz="1400" i="1" kern="1200" dirty="0" err="1" smtClean="0">
                                  <a:solidFill>
                                    <a:schemeClr val="dk1"/>
                                  </a:solidFill>
                                  <a:effectLst/>
                                  <a:latin typeface="Cambria Math"/>
                                  <a:ea typeface="+mn-ea"/>
                                  <a:cs typeface="Arial" panose="020B0604020202020204" pitchFamily="34" charset="0"/>
                                </a:rPr>
                                <m:t>𝑥</m:t>
                              </m:r>
                              <m:r>
                                <a:rPr lang="en-GB" sz="1400" i="1" kern="1200" baseline="-25000" dirty="0" err="1" smtClean="0">
                                  <a:solidFill>
                                    <a:schemeClr val="dk1"/>
                                  </a:solidFill>
                                  <a:effectLst/>
                                  <a:latin typeface="Cambria Math"/>
                                  <a:ea typeface="+mn-ea"/>
                                  <a:cs typeface="Arial" panose="020B0604020202020204" pitchFamily="34" charset="0"/>
                                </a:rPr>
                                <m:t>𝑛</m:t>
                              </m:r>
                              <m:r>
                                <a:rPr lang="en-GB" sz="1400" i="1" kern="1200" dirty="0" smtClean="0">
                                  <a:solidFill>
                                    <a:schemeClr val="dk1"/>
                                  </a:solidFill>
                                  <a:effectLst/>
                                  <a:latin typeface="Cambria Math"/>
                                  <a:ea typeface="+mn-ea"/>
                                  <a:cs typeface="Arial" panose="020B0604020202020204" pitchFamily="34" charset="0"/>
                                </a:rPr>
                                <m:t>) </m:t>
                              </m:r>
                            </m:oMath>
                          </a14:m>
                          <a:r>
                            <a:rPr lang="en-GB" sz="1400" kern="1200" dirty="0">
                              <a:solidFill>
                                <a:schemeClr val="dk1"/>
                              </a:solidFill>
                              <a:effectLst/>
                              <a:latin typeface="Arial" panose="020B0604020202020204" pitchFamily="34" charset="0"/>
                              <a:ea typeface="+mn-ea"/>
                              <a:cs typeface="Arial" panose="020B0604020202020204" pitchFamily="34" charset="0"/>
                            </a:rPr>
                            <a:t>; increasing sequences; decreasing sequences; periodic sequences</a:t>
                          </a:r>
                          <a:endParaRPr lang="en-GB" sz="1400" dirty="0">
                            <a:latin typeface="Arial" panose="020B0604020202020204" pitchFamily="34" charset="0"/>
                            <a:cs typeface="Arial" panose="020B0604020202020204" pitchFamily="34" charset="0"/>
                          </a:endParaRPr>
                        </a:p>
                      </a:txBody>
                      <a:tcPr marT="45718" marB="45718"/>
                    </a:tc>
                    <a:tc>
                      <a:txBody>
                        <a:bodyPr/>
                        <a:lstStyle/>
                        <a:p>
                          <a:endParaRPr lang="en-US" dirty="0"/>
                        </a:p>
                      </a:txBody>
                      <a:tcPr marT="45721" marB="45721"/>
                    </a:tc>
                    <a:extLst>
                      <a:ext uri="{0D108BD9-81ED-4DB2-BD59-A6C34878D82A}">
                        <a16:rowId xmlns:a16="http://schemas.microsoft.com/office/drawing/2014/main" val="10002"/>
                      </a:ext>
                    </a:extLst>
                  </a:tr>
                  <a:tr h="749389">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D3</a:t>
                          </a:r>
                        </a:p>
                      </a:txBody>
                      <a:tcPr marT="45726" marB="45726" vert="vert">
                        <a:solidFill>
                          <a:schemeClr val="accent6"/>
                        </a:solidFill>
                      </a:tcPr>
                    </a:tc>
                    <a:tc>
                      <a:txBody>
                        <a:bodyPr/>
                        <a:lstStyle/>
                        <a:p>
                          <a:pPr marL="285750" indent="-285750" algn="just">
                            <a:lnSpc>
                              <a:spcPct val="150000"/>
                            </a:lnSpc>
                            <a:buFont typeface="Wingdings" panose="05000000000000000000" pitchFamily="2" charset="2"/>
                            <a:buChar char="Ø"/>
                          </a:pPr>
                          <a:r>
                            <a:rPr lang="en-GB" sz="1400" kern="1200" dirty="0">
                              <a:solidFill>
                                <a:schemeClr val="dk1"/>
                              </a:solidFill>
                              <a:effectLst/>
                              <a:latin typeface="Arial" panose="020B0604020202020204" pitchFamily="34" charset="0"/>
                              <a:ea typeface="+mn-ea"/>
                              <a:cs typeface="Arial" panose="020B0604020202020204" pitchFamily="34" charset="0"/>
                            </a:rPr>
                            <a:t>Understand and use sigma notation for sums of series</a:t>
                          </a:r>
                          <a:endParaRPr lang="en-GB" sz="1400" dirty="0">
                            <a:latin typeface="Arial" panose="020B0604020202020204" pitchFamily="34" charset="0"/>
                            <a:cs typeface="Arial" panose="020B0604020202020204" pitchFamily="34" charset="0"/>
                          </a:endParaRPr>
                        </a:p>
                      </a:txBody>
                      <a:tcPr marT="45718" marB="45718"/>
                    </a:tc>
                    <a:tc>
                      <a:txBody>
                        <a:bodyPr/>
                        <a:lstStyle/>
                        <a:p>
                          <a:endParaRPr lang="en-US" dirty="0"/>
                        </a:p>
                      </a:txBody>
                      <a:tcPr marT="45721" marB="45721"/>
                    </a:tc>
                    <a:extLst>
                      <a:ext uri="{0D108BD9-81ED-4DB2-BD59-A6C34878D82A}">
                        <a16:rowId xmlns:a16="http://schemas.microsoft.com/office/drawing/2014/main" val="10003"/>
                      </a:ext>
                    </a:extLst>
                  </a:tr>
                </a:tbl>
              </a:graphicData>
            </a:graphic>
          </p:graphicFrame>
        </mc:Choice>
        <mc:Fallback xmlns="">
          <p:graphicFrame>
            <p:nvGraphicFramePr>
              <p:cNvPr id="3" name="Table 2"/>
              <p:cNvGraphicFramePr>
                <a:graphicFrameLocks noGrp="1"/>
              </p:cNvGraphicFramePr>
              <p:nvPr>
                <p:extLst>
                  <p:ext uri="{D42A27DB-BD31-4B8C-83A1-F6EECF244321}">
                    <p14:modId xmlns:a14="http://schemas.microsoft.com/office/drawing/2010/main" xmlns="" xmlns:p14="http://schemas.microsoft.com/office/powerpoint/2010/main" val="1023774342"/>
                  </p:ext>
                </p:extLst>
              </p:nvPr>
            </p:nvGraphicFramePr>
            <p:xfrm>
              <a:off x="306388" y="1404367"/>
              <a:ext cx="10008864" cy="4795780"/>
            </p:xfrm>
            <a:graphic>
              <a:graphicData uri="http://schemas.openxmlformats.org/drawingml/2006/table">
                <a:tbl>
                  <a:tblPr firstRow="1" bandRow="1">
                    <a:tableStyleId>{073A0DAA-6AF3-43AB-8588-CEC1D06C72B9}</a:tableStyleId>
                  </a:tblPr>
                  <a:tblGrid>
                    <a:gridCol w="432000"/>
                    <a:gridCol w="5544416"/>
                    <a:gridCol w="4032448"/>
                  </a:tblGrid>
                  <a:tr h="571029">
                    <a:tc>
                      <a:txBody>
                        <a:bodyPr/>
                        <a:lstStyle/>
                        <a:p>
                          <a:endParaRPr lang="en-GB" sz="1600" dirty="0">
                            <a:effectLst>
                              <a:outerShdw blurRad="38100" dist="38100" dir="2700000" algn="tl">
                                <a:srgbClr val="000000">
                                  <a:alpha val="43137"/>
                                </a:srgbClr>
                              </a:outerShdw>
                            </a:effectLst>
                            <a:latin typeface="+mj-lt"/>
                          </a:endParaRPr>
                        </a:p>
                      </a:txBody>
                      <a:tcPr marT="45726" marB="45726" anchor="ctr"/>
                    </a:tc>
                    <a:tc>
                      <a:txBody>
                        <a:bodyPr/>
                        <a:lstStyle/>
                        <a:p>
                          <a:r>
                            <a:rPr lang="en-GB" sz="1600" dirty="0" smtClean="0">
                              <a:effectLst>
                                <a:outerShdw blurRad="38100" dist="38100" dir="2700000" algn="tl">
                                  <a:srgbClr val="000000">
                                    <a:alpha val="43137"/>
                                  </a:srgbClr>
                                </a:outerShdw>
                              </a:effectLst>
                            </a:rPr>
                            <a:t>Specification</a:t>
                          </a:r>
                          <a:r>
                            <a:rPr lang="en-GB" sz="1600" baseline="0" dirty="0" smtClean="0">
                              <a:effectLst>
                                <a:outerShdw blurRad="38100" dist="38100" dir="2700000" algn="tl">
                                  <a:srgbClr val="000000">
                                    <a:alpha val="43137"/>
                                  </a:srgbClr>
                                </a:outerShdw>
                              </a:effectLst>
                            </a:rPr>
                            <a:t> content</a:t>
                          </a:r>
                          <a:r>
                            <a:rPr lang="en-GB" sz="1600" dirty="0" smtClean="0">
                              <a:effectLst>
                                <a:outerShdw blurRad="38100" dist="38100" dir="2700000" algn="tl">
                                  <a:srgbClr val="000000">
                                    <a:alpha val="43137"/>
                                  </a:srgbClr>
                                </a:outerShdw>
                              </a:effectLst>
                            </a:rPr>
                            <a:t>:</a:t>
                          </a:r>
                          <a:endParaRPr lang="en-GB" sz="1600" dirty="0">
                            <a:effectLst>
                              <a:outerShdw blurRad="38100" dist="38100" dir="2700000" algn="tl">
                                <a:srgbClr val="000000">
                                  <a:alpha val="43137"/>
                                </a:srgbClr>
                              </a:outerShdw>
                            </a:effectLst>
                            <a:latin typeface="+mj-lt"/>
                          </a:endParaRPr>
                        </a:p>
                      </a:txBody>
                      <a:tcPr marT="45726" marB="45726" anchor="ctr"/>
                    </a:tc>
                    <a:tc>
                      <a:txBody>
                        <a:bodyPr/>
                        <a:lstStyle/>
                        <a:p>
                          <a:r>
                            <a:rPr lang="en-GB" sz="1600" dirty="0" smtClean="0">
                              <a:effectLst>
                                <a:outerShdw blurRad="38100" dist="38100" dir="2700000" algn="tl">
                                  <a:srgbClr val="000000">
                                    <a:alpha val="43137"/>
                                  </a:srgbClr>
                                </a:outerShdw>
                              </a:effectLst>
                            </a:rPr>
                            <a:t>Specification</a:t>
                          </a:r>
                          <a:r>
                            <a:rPr lang="en-GB" sz="1600" baseline="0" dirty="0" smtClean="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mj-lt"/>
                          </a:endParaRPr>
                        </a:p>
                      </a:txBody>
                      <a:tcPr marT="45726" marB="45726" anchor="ctr"/>
                    </a:tc>
                  </a:tr>
                  <a:tr h="1555364">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D1</a:t>
                          </a:r>
                        </a:p>
                      </a:txBody>
                      <a:tcPr marT="45726" marB="45726" vert="vert">
                        <a:solidFill>
                          <a:schemeClr val="accent6"/>
                        </a:solidFill>
                      </a:tcPr>
                    </a:tc>
                    <a:tc>
                      <a:txBody>
                        <a:bodyPr/>
                        <a:lstStyle/>
                        <a:p>
                          <a:endParaRPr lang="en-US"/>
                        </a:p>
                      </a:txBody>
                      <a:tcPr marT="45718" marB="45718">
                        <a:blipFill rotWithShape="1">
                          <a:blip r:embed="rId3"/>
                          <a:stretch>
                            <a:fillRect l="-10341" t="-36863" r="-72937" b="-172157"/>
                          </a:stretch>
                        </a:blipFill>
                      </a:tcPr>
                    </a:tc>
                    <a:tc>
                      <a:txBody>
                        <a:bodyPr/>
                        <a:lstStyle/>
                        <a:p>
                          <a:pPr marL="285750" indent="-285750" algn="just">
                            <a:lnSpc>
                              <a:spcPct val="150000"/>
                            </a:lnSpc>
                            <a:buFont typeface="Wingdings" panose="05000000000000000000" pitchFamily="2" charset="2"/>
                            <a:buChar char="Ø"/>
                          </a:pPr>
                          <a:r>
                            <a:rPr lang="en-GB" sz="1400" dirty="0" smtClean="0">
                              <a:latin typeface="Arial" panose="020B0604020202020204" pitchFamily="34" charset="0"/>
                              <a:cs typeface="Arial" panose="020B0604020202020204" pitchFamily="34" charset="0"/>
                            </a:rPr>
                            <a:t>Assumed knowledge:</a:t>
                          </a:r>
                          <a:r>
                            <a:rPr lang="en-GB" sz="1400" baseline="0" dirty="0" smtClean="0">
                              <a:latin typeface="Arial" panose="020B0604020202020204" pitchFamily="34" charset="0"/>
                              <a:cs typeface="Arial" panose="020B0604020202020204" pitchFamily="34" charset="0"/>
                            </a:rPr>
                            <a:t> covered in </a:t>
                          </a:r>
                          <a:r>
                            <a:rPr lang="en-GB" sz="1400" baseline="0" dirty="0" smtClean="0">
                              <a:latin typeface="Arial" panose="020B0604020202020204" pitchFamily="34" charset="0"/>
                              <a:cs typeface="Arial" panose="020B0604020202020204" pitchFamily="34" charset="0"/>
                              <a:hlinkClick r:id="rId4" action="ppaction://hlinksldjump"/>
                            </a:rPr>
                            <a:t>year 12, Binomial Expansions</a:t>
                          </a:r>
                          <a:endParaRPr lang="en-US" sz="1400" dirty="0">
                            <a:latin typeface="Arial" panose="020B0604020202020204" pitchFamily="34" charset="0"/>
                            <a:cs typeface="Arial" panose="020B0604020202020204" pitchFamily="34" charset="0"/>
                          </a:endParaRPr>
                        </a:p>
                      </a:txBody>
                      <a:tcPr marT="45721" marB="45721"/>
                    </a:tc>
                  </a:tr>
                  <a:tr h="1919998">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D2</a:t>
                          </a:r>
                        </a:p>
                      </a:txBody>
                      <a:tcPr marT="45726" marB="45726" vert="vert">
                        <a:solidFill>
                          <a:schemeClr val="accent6"/>
                        </a:solidFill>
                      </a:tcPr>
                    </a:tc>
                    <a:tc>
                      <a:txBody>
                        <a:bodyPr/>
                        <a:lstStyle/>
                        <a:p>
                          <a:endParaRPr lang="en-US"/>
                        </a:p>
                      </a:txBody>
                      <a:tcPr marT="45718" marB="45718">
                        <a:blipFill rotWithShape="1">
                          <a:blip r:embed="rId3"/>
                          <a:stretch>
                            <a:fillRect l="-10341" t="-110794" r="-72937" b="-39365"/>
                          </a:stretch>
                        </a:blipFill>
                      </a:tcPr>
                    </a:tc>
                    <a:tc>
                      <a:txBody>
                        <a:bodyPr/>
                        <a:lstStyle/>
                        <a:p>
                          <a:endParaRPr lang="en-US"/>
                        </a:p>
                      </a:txBody>
                      <a:tcPr marT="45721" marB="45721"/>
                    </a:tc>
                  </a:tr>
                  <a:tr h="749389">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D3</a:t>
                          </a:r>
                        </a:p>
                      </a:txBody>
                      <a:tcPr marT="45726" marB="45726" vert="vert">
                        <a:solidFill>
                          <a:schemeClr val="accent6"/>
                        </a:solidFill>
                      </a:tcPr>
                    </a:tc>
                    <a:tc>
                      <a:txBody>
                        <a:bodyPr/>
                        <a:lstStyle/>
                        <a:p>
                          <a:pPr marL="285750" indent="-285750" algn="just">
                            <a:lnSpc>
                              <a:spcPct val="150000"/>
                            </a:lnSpc>
                            <a:buFont typeface="Wingdings" panose="05000000000000000000" pitchFamily="2" charset="2"/>
                            <a:buChar char="Ø"/>
                          </a:pPr>
                          <a:r>
                            <a:rPr lang="en-GB" sz="1400" kern="1200" dirty="0" smtClean="0">
                              <a:solidFill>
                                <a:schemeClr val="dk1"/>
                              </a:solidFill>
                              <a:effectLst/>
                              <a:latin typeface="Arial" panose="020B0604020202020204" pitchFamily="34" charset="0"/>
                              <a:ea typeface="+mn-ea"/>
                              <a:cs typeface="Arial" panose="020B0604020202020204" pitchFamily="34" charset="0"/>
                            </a:rPr>
                            <a:t>Understand and use sigma notation for sums of series</a:t>
                          </a:r>
                          <a:endParaRPr lang="en-GB" sz="1400" dirty="0">
                            <a:latin typeface="Arial" panose="020B0604020202020204" pitchFamily="34" charset="0"/>
                            <a:cs typeface="Arial" panose="020B0604020202020204" pitchFamily="34" charset="0"/>
                          </a:endParaRPr>
                        </a:p>
                      </a:txBody>
                      <a:tcPr marT="45718" marB="45718"/>
                    </a:tc>
                    <a:tc>
                      <a:txBody>
                        <a:bodyPr/>
                        <a:lstStyle/>
                        <a:p>
                          <a:endParaRPr lang="en-US" dirty="0"/>
                        </a:p>
                      </a:txBody>
                      <a:tcPr marT="45721" marB="45721"/>
                    </a:tc>
                  </a:tr>
                </a:tbl>
              </a:graphicData>
            </a:graphic>
          </p:graphicFrame>
        </mc:Fallback>
      </mc:AlternateContent>
      <p:sp>
        <p:nvSpPr>
          <p:cNvPr id="50178" name="TextBox 3"/>
          <p:cNvSpPr txBox="1">
            <a:spLocks noChangeArrowheads="1"/>
          </p:cNvSpPr>
          <p:nvPr/>
        </p:nvSpPr>
        <p:spPr bwMode="auto">
          <a:xfrm>
            <a:off x="306388" y="590550"/>
            <a:ext cx="7051992" cy="369332"/>
          </a:xfrm>
          <a:prstGeom prst="rect">
            <a:avLst/>
          </a:prstGeom>
          <a:noFill/>
          <a:ln w="9525">
            <a:noFill/>
            <a:miter lim="800000"/>
            <a:headEnd/>
            <a:tailEnd/>
          </a:ln>
        </p:spPr>
        <p:txBody>
          <a:bodyPr wrap="square">
            <a:spAutoFit/>
          </a:bodyPr>
          <a:lstStyle/>
          <a:p>
            <a:r>
              <a:rPr lang="en-GB" sz="1800" b="1" dirty="0">
                <a:latin typeface="Verdana" pitchFamily="34" charset="0"/>
              </a:rPr>
              <a:t>Binomial Theorem, Sequences &amp; Series (slide 1 of 2)</a:t>
            </a:r>
            <a:endParaRPr lang="en-GB" sz="1800" dirty="0"/>
          </a:p>
        </p:txBody>
      </p:sp>
      <p:graphicFrame>
        <p:nvGraphicFramePr>
          <p:cNvPr id="4" name="Diagram 3"/>
          <p:cNvGraphicFramePr/>
          <p:nvPr>
            <p:extLst>
              <p:ext uri="{D42A27DB-BD31-4B8C-83A1-F6EECF244321}">
                <p14:modId xmlns:p14="http://schemas.microsoft.com/office/powerpoint/2010/main" val="2919135040"/>
              </p:ext>
            </p:extLst>
          </p:nvPr>
        </p:nvGraphicFramePr>
        <p:xfrm>
          <a:off x="6919468" y="334519"/>
          <a:ext cx="1857388" cy="8046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Right Arrow 4">
            <a:hlinkClick r:id="rId10" action="ppaction://hlinksldjump"/>
          </p:cNvPr>
          <p:cNvSpPr/>
          <p:nvPr/>
        </p:nvSpPr>
        <p:spPr>
          <a:xfrm>
            <a:off x="6919468" y="269335"/>
            <a:ext cx="1901952" cy="914399"/>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
        <p:nvSpPr>
          <p:cNvPr id="6" name="Right Arrow 5">
            <a:hlinkClick r:id="rId11" action="ppaction://hlinksldjump"/>
          </p:cNvPr>
          <p:cNvSpPr/>
          <p:nvPr/>
        </p:nvSpPr>
        <p:spPr>
          <a:xfrm>
            <a:off x="518668" y="7042547"/>
            <a:ext cx="2267712" cy="395684"/>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3721986028"/>
                  </p:ext>
                </p:extLst>
              </p:nvPr>
            </p:nvGraphicFramePr>
            <p:xfrm>
              <a:off x="306388" y="1404367"/>
              <a:ext cx="10008864" cy="5064614"/>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544416">
                      <a:extLst>
                        <a:ext uri="{9D8B030D-6E8A-4147-A177-3AD203B41FA5}">
                          <a16:colId xmlns:a16="http://schemas.microsoft.com/office/drawing/2014/main" val="20001"/>
                        </a:ext>
                      </a:extLst>
                    </a:gridCol>
                    <a:gridCol w="4032448">
                      <a:extLst>
                        <a:ext uri="{9D8B030D-6E8A-4147-A177-3AD203B41FA5}">
                          <a16:colId xmlns:a16="http://schemas.microsoft.com/office/drawing/2014/main" val="20002"/>
                        </a:ext>
                      </a:extLst>
                    </a:gridCol>
                  </a:tblGrid>
                  <a:tr h="567528">
                    <a:tc>
                      <a:txBody>
                        <a:bodyPr/>
                        <a:lstStyle/>
                        <a:p>
                          <a:endParaRPr lang="en-GB" sz="1600" dirty="0">
                            <a:effectLst>
                              <a:outerShdw blurRad="38100" dist="38100" dir="2700000" algn="tl">
                                <a:srgbClr val="000000">
                                  <a:alpha val="43137"/>
                                </a:srgbClr>
                              </a:outerShdw>
                            </a:effectLst>
                            <a:latin typeface="+mj-lt"/>
                          </a:endParaRPr>
                        </a:p>
                      </a:txBody>
                      <a:tcPr marT="45726" marB="45726"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content</a:t>
                          </a:r>
                          <a:r>
                            <a:rPr lang="en-GB" sz="1600" dirty="0">
                              <a:effectLst>
                                <a:outerShdw blurRad="38100" dist="38100" dir="2700000" algn="tl">
                                  <a:srgbClr val="000000">
                                    <a:alpha val="43137"/>
                                  </a:srgbClr>
                                </a:outerShdw>
                              </a:effectLst>
                            </a:rPr>
                            <a:t>:</a:t>
                          </a:r>
                          <a:endParaRPr lang="en-GB" sz="1600" dirty="0">
                            <a:effectLst>
                              <a:outerShdw blurRad="38100" dist="38100" dir="2700000" algn="tl">
                                <a:srgbClr val="000000">
                                  <a:alpha val="43137"/>
                                </a:srgbClr>
                              </a:outerShdw>
                            </a:effectLst>
                            <a:latin typeface="+mj-lt"/>
                          </a:endParaRPr>
                        </a:p>
                      </a:txBody>
                      <a:tcPr marT="45726" marB="45726"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mj-lt"/>
                          </a:endParaRPr>
                        </a:p>
                      </a:txBody>
                      <a:tcPr marT="45726" marB="45726" anchor="ctr"/>
                    </a:tc>
                    <a:extLst>
                      <a:ext uri="{0D108BD9-81ED-4DB2-BD59-A6C34878D82A}">
                        <a16:rowId xmlns:a16="http://schemas.microsoft.com/office/drawing/2014/main" val="10000"/>
                      </a:ext>
                    </a:extLst>
                  </a:tr>
                  <a:tr h="1444931">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D4</a:t>
                          </a:r>
                        </a:p>
                      </a:txBody>
                      <a:tcPr marT="45726" marB="45726" vert="vert">
                        <a:solidFill>
                          <a:schemeClr val="accent6"/>
                        </a:solidFill>
                      </a:tcPr>
                    </a:tc>
                    <a:tc>
                      <a:txBody>
                        <a:bodyPr/>
                        <a:lstStyle/>
                        <a:p>
                          <a:pPr marL="285750" indent="-285750" algn="just">
                            <a:lnSpc>
                              <a:spcPct val="150000"/>
                            </a:lnSpc>
                            <a:buFont typeface="Wingdings" panose="05000000000000000000" pitchFamily="2" charset="2"/>
                            <a:buChar char="Ø"/>
                          </a:pPr>
                          <a:r>
                            <a:rPr lang="en-GB" sz="1400" kern="1200" dirty="0">
                              <a:solidFill>
                                <a:schemeClr val="dk1"/>
                              </a:solidFill>
                              <a:effectLst/>
                              <a:latin typeface="Arial" panose="020B0604020202020204" pitchFamily="34" charset="0"/>
                              <a:ea typeface="+mn-ea"/>
                              <a:cs typeface="Arial" panose="020B0604020202020204" pitchFamily="34" charset="0"/>
                            </a:rPr>
                            <a:t>Understand and work with arithmetic sequences and series, including the formulae for </a:t>
                          </a:r>
                          <a14:m>
                            <m:oMath xmlns:m="http://schemas.openxmlformats.org/officeDocument/2006/math">
                              <m:r>
                                <a:rPr lang="en-GB" sz="1400" i="1" kern="1200" dirty="0" smtClean="0">
                                  <a:solidFill>
                                    <a:schemeClr val="dk1"/>
                                  </a:solidFill>
                                  <a:effectLst/>
                                  <a:latin typeface="Cambria Math"/>
                                  <a:ea typeface="+mn-ea"/>
                                  <a:cs typeface="Arial" panose="020B0604020202020204" pitchFamily="34" charset="0"/>
                                </a:rPr>
                                <m:t>𝑛</m:t>
                              </m:r>
                            </m:oMath>
                          </a14:m>
                          <a:r>
                            <a:rPr lang="en-GB" sz="1400" kern="1200" dirty="0">
                              <a:solidFill>
                                <a:schemeClr val="dk1"/>
                              </a:solidFill>
                              <a:effectLst/>
                              <a:latin typeface="Arial" panose="020B0604020202020204" pitchFamily="34" charset="0"/>
                              <a:ea typeface="+mn-ea"/>
                              <a:cs typeface="Arial" panose="020B0604020202020204" pitchFamily="34" charset="0"/>
                            </a:rPr>
                            <a:t>th term and the sum to </a:t>
                          </a:r>
                          <a14:m>
                            <m:oMath xmlns:m="http://schemas.openxmlformats.org/officeDocument/2006/math">
                              <m:r>
                                <a:rPr lang="en-GB" sz="1400" i="1" kern="1200" dirty="0" smtClean="0">
                                  <a:solidFill>
                                    <a:schemeClr val="dk1"/>
                                  </a:solidFill>
                                  <a:effectLst/>
                                  <a:latin typeface="Cambria Math"/>
                                  <a:ea typeface="+mn-ea"/>
                                  <a:cs typeface="Arial" panose="020B0604020202020204" pitchFamily="34" charset="0"/>
                                </a:rPr>
                                <m:t>𝑛</m:t>
                              </m:r>
                            </m:oMath>
                          </a14:m>
                          <a:r>
                            <a:rPr lang="en-GB" sz="1400" kern="1200" dirty="0">
                              <a:solidFill>
                                <a:schemeClr val="dk1"/>
                              </a:solidFill>
                              <a:effectLst/>
                              <a:latin typeface="Arial" panose="020B0604020202020204" pitchFamily="34" charset="0"/>
                              <a:ea typeface="+mn-ea"/>
                              <a:cs typeface="Arial" panose="020B0604020202020204" pitchFamily="34" charset="0"/>
                            </a:rPr>
                            <a:t>terms</a:t>
                          </a:r>
                          <a:endParaRPr lang="en-GB" sz="1400" dirty="0">
                            <a:latin typeface="Arial" panose="020B0604020202020204" pitchFamily="34" charset="0"/>
                            <a:cs typeface="Arial" panose="020B0604020202020204" pitchFamily="34" charset="0"/>
                          </a:endParaRPr>
                        </a:p>
                      </a:txBody>
                      <a:tcPr marT="45718" marB="45718"/>
                    </a:tc>
                    <a:tc>
                      <a:txBody>
                        <a:bodyPr/>
                        <a:lstStyle/>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100" b="1" kern="1200" dirty="0">
                            <a:solidFill>
                              <a:schemeClr val="dk1"/>
                            </a:solidFill>
                            <a:latin typeface="Arial" pitchFamily="34" charset="0"/>
                            <a:ea typeface="+mn-ea"/>
                            <a:cs typeface="Arial" pitchFamily="34" charset="0"/>
                          </a:endParaRPr>
                        </a:p>
                      </a:txBody>
                      <a:tcPr marT="45721" marB="45721"/>
                    </a:tc>
                    <a:extLst>
                      <a:ext uri="{0D108BD9-81ED-4DB2-BD59-A6C34878D82A}">
                        <a16:rowId xmlns:a16="http://schemas.microsoft.com/office/drawing/2014/main" val="10001"/>
                      </a:ext>
                    </a:extLst>
                  </a:tr>
                  <a:tr h="2371521">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D5</a:t>
                          </a:r>
                        </a:p>
                      </a:txBody>
                      <a:tcPr marT="45726" marB="45726" vert="vert">
                        <a:solidFill>
                          <a:schemeClr val="accent6"/>
                        </a:solidFill>
                      </a:tcPr>
                    </a:tc>
                    <a:tc>
                      <a:txBody>
                        <a:bodyPr/>
                        <a:lstStyle/>
                        <a:p>
                          <a:pPr marL="285750" indent="-285750" algn="just">
                            <a:lnSpc>
                              <a:spcPct val="150000"/>
                            </a:lnSpc>
                            <a:buFont typeface="Wingdings" panose="05000000000000000000" pitchFamily="2" charset="2"/>
                            <a:buChar char="Ø"/>
                          </a:pPr>
                          <a:r>
                            <a:rPr lang="en-GB" sz="1400" kern="1200" dirty="0">
                              <a:solidFill>
                                <a:schemeClr val="dk1"/>
                              </a:solidFill>
                              <a:effectLst/>
                              <a:latin typeface="Arial" panose="020B0604020202020204" pitchFamily="34" charset="0"/>
                              <a:ea typeface="+mn-ea"/>
                              <a:cs typeface="Arial" panose="020B0604020202020204" pitchFamily="34" charset="0"/>
                            </a:rPr>
                            <a:t>Understand and work with geometric sequences and series including the formulae for the </a:t>
                          </a:r>
                          <a14:m>
                            <m:oMath xmlns:m="http://schemas.openxmlformats.org/officeDocument/2006/math">
                              <m:r>
                                <a:rPr lang="en-GB" sz="1400" i="1" kern="1200" dirty="0" smtClean="0">
                                  <a:solidFill>
                                    <a:schemeClr val="dk1"/>
                                  </a:solidFill>
                                  <a:effectLst/>
                                  <a:latin typeface="Cambria Math"/>
                                  <a:ea typeface="+mn-ea"/>
                                  <a:cs typeface="Arial" panose="020B0604020202020204" pitchFamily="34" charset="0"/>
                                </a:rPr>
                                <m:t>𝑛</m:t>
                              </m:r>
                            </m:oMath>
                          </a14:m>
                          <a:r>
                            <a:rPr lang="en-GB" sz="1400" kern="1200" dirty="0">
                              <a:solidFill>
                                <a:schemeClr val="dk1"/>
                              </a:solidFill>
                              <a:effectLst/>
                              <a:latin typeface="Arial" panose="020B0604020202020204" pitchFamily="34" charset="0"/>
                              <a:ea typeface="+mn-ea"/>
                              <a:cs typeface="Arial" panose="020B0604020202020204" pitchFamily="34" charset="0"/>
                            </a:rPr>
                            <a:t>th term and the sum of a finite geometric series; the sum to infinity of a convergent geometric series, including the use of</a:t>
                          </a:r>
                          <a14:m>
                            <m:oMath xmlns:m="http://schemas.openxmlformats.org/officeDocument/2006/math">
                              <m:d>
                                <m:dPr>
                                  <m:begChr m:val="|"/>
                                  <m:endChr m:val="|"/>
                                  <m:ctrlPr>
                                    <a:rPr lang="en-GB" sz="1400" i="1" kern="1200" baseline="0" smtClean="0">
                                      <a:solidFill>
                                        <a:schemeClr val="dk1"/>
                                      </a:solidFill>
                                      <a:effectLst/>
                                      <a:latin typeface="Cambria Math" panose="02040503050406030204" pitchFamily="18" charset="0"/>
                                      <a:ea typeface="+mn-ea"/>
                                      <a:cs typeface="Arial" panose="020B0604020202020204" pitchFamily="34" charset="0"/>
                                    </a:rPr>
                                  </m:ctrlPr>
                                </m:dPr>
                                <m:e>
                                  <m:r>
                                    <a:rPr lang="en-GB" sz="1400" b="0" i="1" kern="1200" baseline="0" smtClean="0">
                                      <a:solidFill>
                                        <a:schemeClr val="dk1"/>
                                      </a:solidFill>
                                      <a:effectLst/>
                                      <a:latin typeface="Cambria Math"/>
                                      <a:ea typeface="+mn-ea"/>
                                      <a:cs typeface="Arial" panose="020B0604020202020204" pitchFamily="34" charset="0"/>
                                    </a:rPr>
                                    <m:t>𝑟</m:t>
                                  </m:r>
                                </m:e>
                              </m:d>
                              <m:r>
                                <a:rPr lang="en-GB" sz="1400" b="0" i="1" kern="1200" baseline="0" smtClean="0">
                                  <a:solidFill>
                                    <a:schemeClr val="dk1"/>
                                  </a:solidFill>
                                  <a:effectLst/>
                                  <a:latin typeface="Cambria Math"/>
                                  <a:ea typeface="+mn-ea"/>
                                  <a:cs typeface="Arial" panose="020B0604020202020204" pitchFamily="34" charset="0"/>
                                </a:rPr>
                                <m:t>&lt;1</m:t>
                              </m:r>
                            </m:oMath>
                          </a14:m>
                          <a:r>
                            <a:rPr lang="en-GB" sz="1400" kern="1200" dirty="0">
                              <a:solidFill>
                                <a:schemeClr val="dk1"/>
                              </a:solidFill>
                              <a:effectLst/>
                              <a:latin typeface="Arial" panose="020B0604020202020204" pitchFamily="34" charset="0"/>
                              <a:ea typeface="+mn-ea"/>
                              <a:cs typeface="Arial" panose="020B0604020202020204" pitchFamily="34" charset="0"/>
                            </a:rPr>
                            <a:t> ; modulus notation</a:t>
                          </a:r>
                          <a:endParaRPr lang="en-GB" sz="1400" dirty="0">
                            <a:latin typeface="Arial" panose="020B0604020202020204" pitchFamily="34" charset="0"/>
                            <a:cs typeface="Arial" panose="020B0604020202020204" pitchFamily="34" charset="0"/>
                          </a:endParaRPr>
                        </a:p>
                      </a:txBody>
                      <a:tcPr marT="45718" marB="45718"/>
                    </a:tc>
                    <a:tc>
                      <a:txBody>
                        <a:bodyPr/>
                        <a:lstStyle/>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100" b="1" kern="1200" dirty="0">
                            <a:solidFill>
                              <a:schemeClr val="dk1"/>
                            </a:solidFill>
                            <a:latin typeface="Arial" pitchFamily="34" charset="0"/>
                            <a:ea typeface="+mn-ea"/>
                            <a:cs typeface="Arial" pitchFamily="34" charset="0"/>
                          </a:endParaRPr>
                        </a:p>
                      </a:txBody>
                      <a:tcPr marT="45721" marB="45721"/>
                    </a:tc>
                    <a:extLst>
                      <a:ext uri="{0D108BD9-81ED-4DB2-BD59-A6C34878D82A}">
                        <a16:rowId xmlns:a16="http://schemas.microsoft.com/office/drawing/2014/main" val="10002"/>
                      </a:ext>
                    </a:extLst>
                  </a:tr>
                  <a:tr h="680634">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D6</a:t>
                          </a:r>
                        </a:p>
                      </a:txBody>
                      <a:tcPr marT="45726" marB="45726" vert="vert">
                        <a:solidFill>
                          <a:schemeClr val="accent6"/>
                        </a:solidFill>
                      </a:tcPr>
                    </a:tc>
                    <a:tc>
                      <a:txBody>
                        <a:bodyPr/>
                        <a:lstStyle/>
                        <a:p>
                          <a:pPr marL="285750" indent="-285750" algn="just">
                            <a:lnSpc>
                              <a:spcPct val="150000"/>
                            </a:lnSpc>
                            <a:buFont typeface="Wingdings" panose="05000000000000000000" pitchFamily="2" charset="2"/>
                            <a:buChar char="Ø"/>
                          </a:pPr>
                          <a:r>
                            <a:rPr lang="en-GB" sz="1400" kern="1200" dirty="0">
                              <a:solidFill>
                                <a:schemeClr val="dk1"/>
                              </a:solidFill>
                              <a:effectLst/>
                              <a:latin typeface="Arial" panose="020B0604020202020204" pitchFamily="34" charset="0"/>
                              <a:ea typeface="+mn-ea"/>
                              <a:cs typeface="Arial" panose="020B0604020202020204" pitchFamily="34" charset="0"/>
                            </a:rPr>
                            <a:t>Use sequences and series in modelling</a:t>
                          </a:r>
                          <a:endParaRPr lang="en-GB" sz="1400" dirty="0">
                            <a:latin typeface="Arial" panose="020B0604020202020204" pitchFamily="34" charset="0"/>
                            <a:cs typeface="Arial" panose="020B0604020202020204" pitchFamily="34" charset="0"/>
                          </a:endParaRPr>
                        </a:p>
                      </a:txBody>
                      <a:tcPr marT="45718" marB="45718"/>
                    </a:tc>
                    <a:tc>
                      <a:txBody>
                        <a:bodyPr/>
                        <a:lstStyle/>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100" b="1" kern="1200" dirty="0">
                            <a:solidFill>
                              <a:schemeClr val="dk1"/>
                            </a:solidFill>
                            <a:latin typeface="Arial" pitchFamily="34" charset="0"/>
                            <a:ea typeface="+mn-ea"/>
                            <a:cs typeface="Arial" pitchFamily="34" charset="0"/>
                          </a:endParaRPr>
                        </a:p>
                      </a:txBody>
                      <a:tcPr marT="45721" marB="45721"/>
                    </a:tc>
                    <a:extLst>
                      <a:ext uri="{0D108BD9-81ED-4DB2-BD59-A6C34878D82A}">
                        <a16:rowId xmlns:a16="http://schemas.microsoft.com/office/drawing/2014/main" val="10003"/>
                      </a:ext>
                    </a:extLst>
                  </a:tr>
                </a:tbl>
              </a:graphicData>
            </a:graphic>
          </p:graphicFrame>
        </mc:Choice>
        <mc:Fallback xmlns="">
          <p:graphicFrame>
            <p:nvGraphicFramePr>
              <p:cNvPr id="3" name="Table 2"/>
              <p:cNvGraphicFramePr>
                <a:graphicFrameLocks noGrp="1"/>
              </p:cNvGraphicFramePr>
              <p:nvPr>
                <p:extLst>
                  <p:ext uri="{D42A27DB-BD31-4B8C-83A1-F6EECF244321}">
                    <p14:modId xmlns:a14="http://schemas.microsoft.com/office/drawing/2010/main" xmlns="" xmlns:p14="http://schemas.microsoft.com/office/powerpoint/2010/main" val="3721986028"/>
                  </p:ext>
                </p:extLst>
              </p:nvPr>
            </p:nvGraphicFramePr>
            <p:xfrm>
              <a:off x="306388" y="1404367"/>
              <a:ext cx="10008864" cy="5064614"/>
            </p:xfrm>
            <a:graphic>
              <a:graphicData uri="http://schemas.openxmlformats.org/drawingml/2006/table">
                <a:tbl>
                  <a:tblPr firstRow="1" bandRow="1">
                    <a:tableStyleId>{073A0DAA-6AF3-43AB-8588-CEC1D06C72B9}</a:tableStyleId>
                  </a:tblPr>
                  <a:tblGrid>
                    <a:gridCol w="432000"/>
                    <a:gridCol w="5544416"/>
                    <a:gridCol w="4032448"/>
                  </a:tblGrid>
                  <a:tr h="567528">
                    <a:tc>
                      <a:txBody>
                        <a:bodyPr/>
                        <a:lstStyle/>
                        <a:p>
                          <a:endParaRPr lang="en-GB" sz="1600" dirty="0">
                            <a:effectLst>
                              <a:outerShdw blurRad="38100" dist="38100" dir="2700000" algn="tl">
                                <a:srgbClr val="000000">
                                  <a:alpha val="43137"/>
                                </a:srgbClr>
                              </a:outerShdw>
                            </a:effectLst>
                            <a:latin typeface="+mj-lt"/>
                          </a:endParaRPr>
                        </a:p>
                      </a:txBody>
                      <a:tcPr marT="45726" marB="45726" anchor="ctr"/>
                    </a:tc>
                    <a:tc>
                      <a:txBody>
                        <a:bodyPr/>
                        <a:lstStyle/>
                        <a:p>
                          <a:r>
                            <a:rPr lang="en-GB" sz="1600" dirty="0" smtClean="0">
                              <a:effectLst>
                                <a:outerShdw blurRad="38100" dist="38100" dir="2700000" algn="tl">
                                  <a:srgbClr val="000000">
                                    <a:alpha val="43137"/>
                                  </a:srgbClr>
                                </a:outerShdw>
                              </a:effectLst>
                            </a:rPr>
                            <a:t>Specification</a:t>
                          </a:r>
                          <a:r>
                            <a:rPr lang="en-GB" sz="1600" baseline="0" dirty="0" smtClean="0">
                              <a:effectLst>
                                <a:outerShdw blurRad="38100" dist="38100" dir="2700000" algn="tl">
                                  <a:srgbClr val="000000">
                                    <a:alpha val="43137"/>
                                  </a:srgbClr>
                                </a:outerShdw>
                              </a:effectLst>
                            </a:rPr>
                            <a:t> content</a:t>
                          </a:r>
                          <a:r>
                            <a:rPr lang="en-GB" sz="1600" dirty="0" smtClean="0">
                              <a:effectLst>
                                <a:outerShdw blurRad="38100" dist="38100" dir="2700000" algn="tl">
                                  <a:srgbClr val="000000">
                                    <a:alpha val="43137"/>
                                  </a:srgbClr>
                                </a:outerShdw>
                              </a:effectLst>
                            </a:rPr>
                            <a:t>:</a:t>
                          </a:r>
                          <a:endParaRPr lang="en-GB" sz="1600" dirty="0">
                            <a:effectLst>
                              <a:outerShdw blurRad="38100" dist="38100" dir="2700000" algn="tl">
                                <a:srgbClr val="000000">
                                  <a:alpha val="43137"/>
                                </a:srgbClr>
                              </a:outerShdw>
                            </a:effectLst>
                            <a:latin typeface="+mj-lt"/>
                          </a:endParaRPr>
                        </a:p>
                      </a:txBody>
                      <a:tcPr marT="45726" marB="45726" anchor="ctr"/>
                    </a:tc>
                    <a:tc>
                      <a:txBody>
                        <a:bodyPr/>
                        <a:lstStyle/>
                        <a:p>
                          <a:r>
                            <a:rPr lang="en-GB" sz="1600" dirty="0" smtClean="0">
                              <a:effectLst>
                                <a:outerShdw blurRad="38100" dist="38100" dir="2700000" algn="tl">
                                  <a:srgbClr val="000000">
                                    <a:alpha val="43137"/>
                                  </a:srgbClr>
                                </a:outerShdw>
                              </a:effectLst>
                            </a:rPr>
                            <a:t>Specification</a:t>
                          </a:r>
                          <a:r>
                            <a:rPr lang="en-GB" sz="1600" baseline="0" dirty="0" smtClean="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mj-lt"/>
                          </a:endParaRPr>
                        </a:p>
                      </a:txBody>
                      <a:tcPr marT="45726" marB="45726" anchor="ctr"/>
                    </a:tc>
                  </a:tr>
                  <a:tr h="1444931">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D4</a:t>
                          </a:r>
                        </a:p>
                      </a:txBody>
                      <a:tcPr marT="45726" marB="45726" vert="vert">
                        <a:solidFill>
                          <a:schemeClr val="accent6"/>
                        </a:solidFill>
                      </a:tcPr>
                    </a:tc>
                    <a:tc>
                      <a:txBody>
                        <a:bodyPr/>
                        <a:lstStyle/>
                        <a:p>
                          <a:endParaRPr lang="en-US"/>
                        </a:p>
                      </a:txBody>
                      <a:tcPr marT="45718" marB="45718">
                        <a:blipFill rotWithShape="1">
                          <a:blip r:embed="rId2"/>
                          <a:stretch>
                            <a:fillRect l="-10341" t="-39241" r="-72937" b="-211814"/>
                          </a:stretch>
                        </a:blipFill>
                      </a:tcPr>
                    </a:tc>
                    <a:tc>
                      <a:txBody>
                        <a:bodyPr/>
                        <a:lstStyle/>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100" b="1" kern="1200" dirty="0" smtClean="0">
                            <a:solidFill>
                              <a:schemeClr val="dk1"/>
                            </a:solidFill>
                            <a:latin typeface="Arial" pitchFamily="34" charset="0"/>
                            <a:ea typeface="+mn-ea"/>
                            <a:cs typeface="Arial" pitchFamily="34" charset="0"/>
                          </a:endParaRPr>
                        </a:p>
                      </a:txBody>
                      <a:tcPr marT="45721" marB="45721"/>
                    </a:tc>
                  </a:tr>
                  <a:tr h="2371521">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D5</a:t>
                          </a:r>
                        </a:p>
                      </a:txBody>
                      <a:tcPr marT="45726" marB="45726" vert="vert">
                        <a:solidFill>
                          <a:schemeClr val="accent6"/>
                        </a:solidFill>
                      </a:tcPr>
                    </a:tc>
                    <a:tc>
                      <a:txBody>
                        <a:bodyPr/>
                        <a:lstStyle/>
                        <a:p>
                          <a:endParaRPr lang="en-US"/>
                        </a:p>
                      </a:txBody>
                      <a:tcPr marT="45718" marB="45718">
                        <a:blipFill rotWithShape="1">
                          <a:blip r:embed="rId2"/>
                          <a:stretch>
                            <a:fillRect l="-10341" t="-84833" r="-72937" b="-29049"/>
                          </a:stretch>
                        </a:blipFill>
                      </a:tcPr>
                    </a:tc>
                    <a:tc>
                      <a:txBody>
                        <a:bodyPr/>
                        <a:lstStyle/>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100" b="1" kern="1200" dirty="0" smtClean="0">
                            <a:solidFill>
                              <a:schemeClr val="dk1"/>
                            </a:solidFill>
                            <a:latin typeface="Arial" pitchFamily="34" charset="0"/>
                            <a:ea typeface="+mn-ea"/>
                            <a:cs typeface="Arial" pitchFamily="34" charset="0"/>
                          </a:endParaRPr>
                        </a:p>
                      </a:txBody>
                      <a:tcPr marT="45721" marB="45721"/>
                    </a:tc>
                  </a:tr>
                  <a:tr h="680634">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D6</a:t>
                          </a:r>
                        </a:p>
                      </a:txBody>
                      <a:tcPr marT="45726" marB="45726" vert="vert">
                        <a:solidFill>
                          <a:schemeClr val="accent6"/>
                        </a:solidFill>
                      </a:tcPr>
                    </a:tc>
                    <a:tc>
                      <a:txBody>
                        <a:bodyPr/>
                        <a:lstStyle/>
                        <a:p>
                          <a:pPr marL="285750" indent="-285750" algn="just">
                            <a:lnSpc>
                              <a:spcPct val="150000"/>
                            </a:lnSpc>
                            <a:buFont typeface="Wingdings" panose="05000000000000000000" pitchFamily="2" charset="2"/>
                            <a:buChar char="Ø"/>
                          </a:pPr>
                          <a:r>
                            <a:rPr lang="en-GB" sz="1400" kern="1200" dirty="0" smtClean="0">
                              <a:solidFill>
                                <a:schemeClr val="dk1"/>
                              </a:solidFill>
                              <a:effectLst/>
                              <a:latin typeface="Arial" panose="020B0604020202020204" pitchFamily="34" charset="0"/>
                              <a:ea typeface="+mn-ea"/>
                              <a:cs typeface="Arial" panose="020B0604020202020204" pitchFamily="34" charset="0"/>
                            </a:rPr>
                            <a:t>Use sequences and series in modelling</a:t>
                          </a:r>
                          <a:endParaRPr lang="en-GB" sz="1400" dirty="0">
                            <a:latin typeface="Arial" panose="020B0604020202020204" pitchFamily="34" charset="0"/>
                            <a:cs typeface="Arial" panose="020B0604020202020204" pitchFamily="34" charset="0"/>
                          </a:endParaRPr>
                        </a:p>
                      </a:txBody>
                      <a:tcPr marT="45718" marB="45718"/>
                    </a:tc>
                    <a:tc>
                      <a:txBody>
                        <a:bodyPr/>
                        <a:lstStyle/>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100" b="1" kern="1200" dirty="0" smtClean="0">
                            <a:solidFill>
                              <a:schemeClr val="dk1"/>
                            </a:solidFill>
                            <a:latin typeface="Arial" pitchFamily="34" charset="0"/>
                            <a:ea typeface="+mn-ea"/>
                            <a:cs typeface="Arial" pitchFamily="34" charset="0"/>
                          </a:endParaRPr>
                        </a:p>
                      </a:txBody>
                      <a:tcPr marT="45721" marB="45721"/>
                    </a:tc>
                  </a:tr>
                </a:tbl>
              </a:graphicData>
            </a:graphic>
          </p:graphicFrame>
        </mc:Fallback>
      </mc:AlternateContent>
      <p:sp>
        <p:nvSpPr>
          <p:cNvPr id="51202" name="TextBox 3"/>
          <p:cNvSpPr txBox="1">
            <a:spLocks noChangeArrowheads="1"/>
          </p:cNvSpPr>
          <p:nvPr/>
        </p:nvSpPr>
        <p:spPr bwMode="auto">
          <a:xfrm>
            <a:off x="306388" y="590550"/>
            <a:ext cx="7689850" cy="369888"/>
          </a:xfrm>
          <a:prstGeom prst="rect">
            <a:avLst/>
          </a:prstGeom>
          <a:noFill/>
          <a:ln w="9525">
            <a:noFill/>
            <a:miter lim="800000"/>
            <a:headEnd/>
            <a:tailEnd/>
          </a:ln>
        </p:spPr>
        <p:txBody>
          <a:bodyPr>
            <a:spAutoFit/>
          </a:bodyPr>
          <a:lstStyle/>
          <a:p>
            <a:r>
              <a:rPr lang="en-GB" sz="1800" b="1" dirty="0">
                <a:latin typeface="Verdana" pitchFamily="34" charset="0"/>
              </a:rPr>
              <a:t>Binomial Theorem, Sequences &amp; Series (slide 2 of 2)</a:t>
            </a:r>
            <a:endParaRPr lang="en-GB" sz="1800" dirty="0"/>
          </a:p>
        </p:txBody>
      </p:sp>
      <p:sp>
        <p:nvSpPr>
          <p:cNvPr id="4" name="Right Arrow 3">
            <a:hlinkClick r:id="rId3" action="ppaction://hlinksldjump"/>
          </p:cNvPr>
          <p:cNvSpPr/>
          <p:nvPr/>
        </p:nvSpPr>
        <p:spPr>
          <a:xfrm>
            <a:off x="518668" y="7042547"/>
            <a:ext cx="2267712" cy="395684"/>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2811400555"/>
                  </p:ext>
                </p:extLst>
              </p:nvPr>
            </p:nvGraphicFramePr>
            <p:xfrm>
              <a:off x="488950" y="1332359"/>
              <a:ext cx="9754294" cy="5067657"/>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217838">
                      <a:extLst>
                        <a:ext uri="{9D8B030D-6E8A-4147-A177-3AD203B41FA5}">
                          <a16:colId xmlns:a16="http://schemas.microsoft.com/office/drawing/2014/main" val="20001"/>
                        </a:ext>
                      </a:extLst>
                    </a:gridCol>
                    <a:gridCol w="4104456">
                      <a:extLst>
                        <a:ext uri="{9D8B030D-6E8A-4147-A177-3AD203B41FA5}">
                          <a16:colId xmlns:a16="http://schemas.microsoft.com/office/drawing/2014/main" val="20002"/>
                        </a:ext>
                      </a:extLst>
                    </a:gridCol>
                  </a:tblGrid>
                  <a:tr h="432048">
                    <a:tc>
                      <a:txBody>
                        <a:bodyPr/>
                        <a:lstStyle/>
                        <a:p>
                          <a:endParaRPr lang="en-GB" sz="1600" dirty="0">
                            <a:effectLst>
                              <a:outerShdw blurRad="38100" dist="38100" dir="2700000" algn="tl">
                                <a:srgbClr val="000000">
                                  <a:alpha val="43137"/>
                                </a:srgbClr>
                              </a:outerShdw>
                            </a:effectLst>
                            <a:latin typeface="Verdana" pitchFamily="34" charset="0"/>
                          </a:endParaRPr>
                        </a:p>
                      </a:txBody>
                      <a:tcPr marT="45674" marB="45674"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content</a:t>
                          </a:r>
                          <a:r>
                            <a:rPr lang="en-GB" sz="1600" dirty="0">
                              <a:effectLst>
                                <a:outerShdw blurRad="38100" dist="38100" dir="2700000" algn="tl">
                                  <a:srgbClr val="000000">
                                    <a:alpha val="43137"/>
                                  </a:srgbClr>
                                </a:outerShdw>
                              </a:effectLst>
                            </a:rPr>
                            <a:t>:</a:t>
                          </a:r>
                          <a:endParaRPr lang="en-GB" sz="1600" dirty="0">
                            <a:effectLst>
                              <a:outerShdw blurRad="38100" dist="38100" dir="2700000" algn="tl">
                                <a:srgbClr val="000000">
                                  <a:alpha val="43137"/>
                                </a:srgbClr>
                              </a:outerShdw>
                            </a:effectLst>
                            <a:latin typeface="Verdana" pitchFamily="34" charset="0"/>
                          </a:endParaRPr>
                        </a:p>
                      </a:txBody>
                      <a:tcPr marT="45674" marB="45674"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674" marB="45674" anchor="ctr"/>
                    </a:tc>
                    <a:extLst>
                      <a:ext uri="{0D108BD9-81ED-4DB2-BD59-A6C34878D82A}">
                        <a16:rowId xmlns:a16="http://schemas.microsoft.com/office/drawing/2014/main" val="10000"/>
                      </a:ext>
                    </a:extLst>
                  </a:tr>
                  <a:tr h="1261163">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E1</a:t>
                          </a:r>
                        </a:p>
                      </a:txBody>
                      <a:tcPr marT="45674" marB="45674" vert="vert">
                        <a:solidFill>
                          <a:srgbClr val="7030A0"/>
                        </a:solidFill>
                      </a:tcPr>
                    </a:tc>
                    <a:tc>
                      <a:txBody>
                        <a:bodyPr/>
                        <a:lstStyle/>
                        <a:p>
                          <a:pPr marL="249238" indent="-249238" algn="just">
                            <a:lnSpc>
                              <a:spcPct val="150000"/>
                            </a:lnSpc>
                            <a:buFont typeface="Wingdings" pitchFamily="2" charset="2"/>
                            <a:buChar char="Ø"/>
                          </a:pPr>
                          <a:r>
                            <a:rPr lang="en-GB" sz="1400" kern="1200" dirty="0">
                              <a:solidFill>
                                <a:schemeClr val="dk1"/>
                              </a:solidFill>
                              <a:effectLst/>
                              <a:latin typeface="Arial" panose="020B0604020202020204" pitchFamily="34" charset="0"/>
                              <a:ea typeface="+mn-ea"/>
                              <a:cs typeface="Arial" panose="020B0604020202020204" pitchFamily="34" charset="0"/>
                            </a:rPr>
                            <a:t>Work with radian measure, including use for arc length and area of sector</a:t>
                          </a:r>
                          <a:endParaRPr lang="en-GB" sz="1400" dirty="0">
                            <a:latin typeface="Arial" panose="020B0604020202020204" pitchFamily="34" charset="0"/>
                            <a:cs typeface="Arial" panose="020B0604020202020204" pitchFamily="34" charset="0"/>
                          </a:endParaRPr>
                        </a:p>
                      </a:txBody>
                      <a:tcPr marT="45718" marB="45718"/>
                    </a:tc>
                    <a:tc>
                      <a:txBody>
                        <a:bodyPr/>
                        <a:lstStyle/>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400" dirty="0">
                              <a:latin typeface="Arial" panose="020B0604020202020204" pitchFamily="34" charset="0"/>
                              <a:cs typeface="Arial" panose="020B0604020202020204" pitchFamily="34" charset="0"/>
                            </a:rPr>
                            <a:t>Assumed knowledge:</a:t>
                          </a:r>
                          <a:r>
                            <a:rPr lang="en-GB" sz="1400" baseline="0" dirty="0">
                              <a:latin typeface="Arial" panose="020B0604020202020204" pitchFamily="34" charset="0"/>
                              <a:cs typeface="Arial" panose="020B0604020202020204" pitchFamily="34" charset="0"/>
                            </a:rPr>
                            <a:t> covered in </a:t>
                          </a:r>
                          <a:r>
                            <a:rPr lang="en-GB" sz="1400" baseline="0" dirty="0">
                              <a:latin typeface="Arial" panose="020B0604020202020204" pitchFamily="34" charset="0"/>
                              <a:cs typeface="Arial" panose="020B0604020202020204" pitchFamily="34" charset="0"/>
                              <a:hlinkClick r:id="rId2" action="ppaction://hlinksldjump"/>
                            </a:rPr>
                            <a:t>year 12, Trigonometry</a:t>
                          </a:r>
                          <a:endParaRPr lang="en-US" sz="1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endParaRPr lang="en-US" sz="1400" dirty="0">
                            <a:latin typeface="Arial" panose="020B0604020202020204" pitchFamily="34" charset="0"/>
                            <a:cs typeface="Arial" panose="020B0604020202020204" pitchFamily="34" charset="0"/>
                          </a:endParaRPr>
                        </a:p>
                      </a:txBody>
                      <a:tcPr marT="45721" marB="45721"/>
                    </a:tc>
                    <a:extLst>
                      <a:ext uri="{0D108BD9-81ED-4DB2-BD59-A6C34878D82A}">
                        <a16:rowId xmlns:a16="http://schemas.microsoft.com/office/drawing/2014/main" val="10001"/>
                      </a:ext>
                    </a:extLst>
                  </a:tr>
                  <a:tr h="1261163">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E2</a:t>
                          </a:r>
                        </a:p>
                      </a:txBody>
                      <a:tcPr marT="45674" marB="45674" vert="vert">
                        <a:solidFill>
                          <a:srgbClr val="7030A0"/>
                        </a:solidFill>
                      </a:tcPr>
                    </a:tc>
                    <a:tc>
                      <a:txBody>
                        <a:bodyPr/>
                        <a:lstStyle/>
                        <a:p>
                          <a:pPr marL="285750" indent="-285750" algn="just" eaLnBrk="0" hangingPunct="0">
                            <a:lnSpc>
                              <a:spcPct val="150000"/>
                            </a:lnSpc>
                            <a:buFont typeface="Wingdings" panose="05000000000000000000" pitchFamily="2" charset="2"/>
                            <a:buChar char="Ø"/>
                          </a:pPr>
                          <a:r>
                            <a:rPr lang="en-GB" sz="1400" kern="1200" dirty="0">
                              <a:solidFill>
                                <a:schemeClr val="dk1"/>
                              </a:solidFill>
                              <a:effectLst/>
                              <a:latin typeface="Arial" panose="020B0604020202020204" pitchFamily="34" charset="0"/>
                              <a:ea typeface="+mn-ea"/>
                              <a:cs typeface="Arial" panose="020B0604020202020204" pitchFamily="34" charset="0"/>
                            </a:rPr>
                            <a:t>Understand and use the standard small angle approximations of sine, cosine and tangent</a:t>
                          </a:r>
                        </a:p>
                        <a:p>
                          <a:pPr marL="285750" indent="-285750" algn="just" eaLnBrk="0" hangingPunct="0">
                            <a:lnSpc>
                              <a:spcPct val="150000"/>
                            </a:lnSpc>
                            <a:buFont typeface="Wingdings" panose="05000000000000000000" pitchFamily="2" charset="2"/>
                            <a:buChar char="Ø"/>
                          </a:pPr>
                          <a14:m>
                            <m:oMath xmlns:m="http://schemas.openxmlformats.org/officeDocument/2006/math">
                              <m:func>
                                <m:funcPr>
                                  <m:ctrlPr>
                                    <a:rPr lang="en-GB" sz="1400" i="1" kern="1200" smtClean="0">
                                      <a:solidFill>
                                        <a:schemeClr val="dk1"/>
                                      </a:solidFill>
                                      <a:effectLst/>
                                      <a:latin typeface="Cambria Math" panose="02040503050406030204" pitchFamily="18" charset="0"/>
                                      <a:ea typeface="+mn-ea"/>
                                      <a:cs typeface="Arial" panose="020B0604020202020204" pitchFamily="34" charset="0"/>
                                    </a:rPr>
                                  </m:ctrlPr>
                                </m:funcPr>
                                <m:fName>
                                  <m:r>
                                    <m:rPr>
                                      <m:sty m:val="p"/>
                                    </m:rPr>
                                    <a:rPr lang="en-GB" sz="1400" i="0" kern="1200" smtClean="0">
                                      <a:solidFill>
                                        <a:schemeClr val="dk1"/>
                                      </a:solidFill>
                                      <a:effectLst/>
                                      <a:latin typeface="Cambria Math"/>
                                      <a:ea typeface="+mn-ea"/>
                                      <a:cs typeface="Arial" panose="020B0604020202020204" pitchFamily="34" charset="0"/>
                                    </a:rPr>
                                    <m:t>sin</m:t>
                                  </m:r>
                                </m:fName>
                                <m:e>
                                  <m:r>
                                    <a:rPr lang="el-GR" sz="1400" i="1" kern="1200" smtClean="0">
                                      <a:solidFill>
                                        <a:schemeClr val="dk1"/>
                                      </a:solidFill>
                                      <a:effectLst/>
                                      <a:latin typeface="Cambria Math"/>
                                      <a:ea typeface="+mn-ea"/>
                                      <a:cs typeface="Arial" panose="020B0604020202020204" pitchFamily="34" charset="0"/>
                                    </a:rPr>
                                    <m:t>𝜃</m:t>
                                  </m:r>
                                </m:e>
                              </m:func>
                              <m:r>
                                <a:rPr lang="en-GB" sz="1400" i="1" kern="1200" smtClean="0">
                                  <a:solidFill>
                                    <a:schemeClr val="dk1"/>
                                  </a:solidFill>
                                  <a:effectLst/>
                                  <a:latin typeface="Cambria Math"/>
                                  <a:ea typeface="Cambria Math"/>
                                  <a:cs typeface="Arial" panose="020B0604020202020204" pitchFamily="34" charset="0"/>
                                </a:rPr>
                                <m:t>≈</m:t>
                              </m:r>
                              <m:r>
                                <a:rPr lang="el-GR" sz="1400" i="1" kern="1200" smtClean="0">
                                  <a:solidFill>
                                    <a:schemeClr val="dk1"/>
                                  </a:solidFill>
                                  <a:effectLst/>
                                  <a:latin typeface="Cambria Math"/>
                                  <a:ea typeface="+mn-ea"/>
                                  <a:cs typeface="Arial" panose="020B0604020202020204" pitchFamily="34" charset="0"/>
                                </a:rPr>
                                <m:t>𝜃</m:t>
                              </m:r>
                            </m:oMath>
                          </a14:m>
                          <a:r>
                            <a:rPr lang="en-GB" sz="1400" kern="1200" dirty="0">
                              <a:solidFill>
                                <a:schemeClr val="dk1"/>
                              </a:solidFill>
                              <a:effectLst/>
                              <a:latin typeface="Arial" panose="020B0604020202020204" pitchFamily="34" charset="0"/>
                              <a:ea typeface="+mn-ea"/>
                              <a:cs typeface="Arial" panose="020B0604020202020204" pitchFamily="34" charset="0"/>
                            </a:rPr>
                            <a:t> , </a:t>
                          </a:r>
                          <a14:m>
                            <m:oMath xmlns:m="http://schemas.openxmlformats.org/officeDocument/2006/math">
                              <m:func>
                                <m:funcPr>
                                  <m:ctrlPr>
                                    <a:rPr lang="en-GB" sz="1400" i="1" kern="1200" smtClean="0">
                                      <a:solidFill>
                                        <a:schemeClr val="dk1"/>
                                      </a:solidFill>
                                      <a:effectLst/>
                                      <a:latin typeface="Cambria Math" panose="02040503050406030204" pitchFamily="18" charset="0"/>
                                      <a:ea typeface="+mn-ea"/>
                                      <a:cs typeface="Arial" panose="020B0604020202020204" pitchFamily="34" charset="0"/>
                                    </a:rPr>
                                  </m:ctrlPr>
                                </m:funcPr>
                                <m:fName>
                                  <m:r>
                                    <m:rPr>
                                      <m:sty m:val="p"/>
                                    </m:rPr>
                                    <a:rPr lang="en-GB" sz="1400" b="0" i="0" kern="1200" smtClean="0">
                                      <a:solidFill>
                                        <a:schemeClr val="dk1"/>
                                      </a:solidFill>
                                      <a:effectLst/>
                                      <a:latin typeface="Cambria Math"/>
                                      <a:ea typeface="+mn-ea"/>
                                      <a:cs typeface="Arial" panose="020B0604020202020204" pitchFamily="34" charset="0"/>
                                    </a:rPr>
                                    <m:t>cos</m:t>
                                  </m:r>
                                </m:fName>
                                <m:e>
                                  <m:r>
                                    <a:rPr lang="el-GR" sz="1400" i="1" kern="1200" smtClean="0">
                                      <a:solidFill>
                                        <a:schemeClr val="dk1"/>
                                      </a:solidFill>
                                      <a:effectLst/>
                                      <a:latin typeface="Cambria Math"/>
                                      <a:ea typeface="+mn-ea"/>
                                      <a:cs typeface="Arial" panose="020B0604020202020204" pitchFamily="34" charset="0"/>
                                    </a:rPr>
                                    <m:t>𝜃</m:t>
                                  </m:r>
                                  <m:r>
                                    <a:rPr lang="el-GR" sz="1400" i="1" kern="1200" smtClean="0">
                                      <a:solidFill>
                                        <a:schemeClr val="dk1"/>
                                      </a:solidFill>
                                      <a:effectLst/>
                                      <a:latin typeface="Cambria Math"/>
                                      <a:ea typeface="Cambria Math"/>
                                      <a:cs typeface="Arial" panose="020B0604020202020204" pitchFamily="34" charset="0"/>
                                    </a:rPr>
                                    <m:t>≈</m:t>
                                  </m:r>
                                  <m:r>
                                    <a:rPr lang="en-GB" sz="1400" b="0" i="1" kern="1200" smtClean="0">
                                      <a:solidFill>
                                        <a:schemeClr val="dk1"/>
                                      </a:solidFill>
                                      <a:effectLst/>
                                      <a:latin typeface="Cambria Math"/>
                                      <a:ea typeface="Cambria Math"/>
                                      <a:cs typeface="Arial" panose="020B0604020202020204" pitchFamily="34" charset="0"/>
                                    </a:rPr>
                                    <m:t>1−</m:t>
                                  </m:r>
                                  <m:f>
                                    <m:fPr>
                                      <m:ctrlPr>
                                        <a:rPr lang="en-GB" sz="1400" b="0" i="1" kern="1200" smtClean="0">
                                          <a:solidFill>
                                            <a:schemeClr val="dk1"/>
                                          </a:solidFill>
                                          <a:effectLst/>
                                          <a:latin typeface="Cambria Math" panose="02040503050406030204" pitchFamily="18" charset="0"/>
                                          <a:ea typeface="Cambria Math"/>
                                          <a:cs typeface="Arial" panose="020B0604020202020204" pitchFamily="34" charset="0"/>
                                        </a:rPr>
                                      </m:ctrlPr>
                                    </m:fPr>
                                    <m:num>
                                      <m:sSup>
                                        <m:sSupPr>
                                          <m:ctrlPr>
                                            <a:rPr lang="en-GB" sz="1400" b="0" i="1" kern="1200" smtClean="0">
                                              <a:solidFill>
                                                <a:schemeClr val="dk1"/>
                                              </a:solidFill>
                                              <a:effectLst/>
                                              <a:latin typeface="Cambria Math" panose="02040503050406030204" pitchFamily="18" charset="0"/>
                                              <a:ea typeface="Cambria Math"/>
                                              <a:cs typeface="Arial" panose="020B0604020202020204" pitchFamily="34" charset="0"/>
                                            </a:rPr>
                                          </m:ctrlPr>
                                        </m:sSupPr>
                                        <m:e>
                                          <m:r>
                                            <a:rPr lang="el-GR" sz="1400" i="1" kern="1200" smtClean="0">
                                              <a:solidFill>
                                                <a:schemeClr val="dk1"/>
                                              </a:solidFill>
                                              <a:effectLst/>
                                              <a:latin typeface="Cambria Math"/>
                                              <a:ea typeface="+mn-ea"/>
                                              <a:cs typeface="Arial" panose="020B0604020202020204" pitchFamily="34" charset="0"/>
                                            </a:rPr>
                                            <m:t>𝜃</m:t>
                                          </m:r>
                                        </m:e>
                                        <m:sup>
                                          <m:r>
                                            <a:rPr lang="en-GB" sz="1400" b="0" i="1" kern="1200" smtClean="0">
                                              <a:solidFill>
                                                <a:schemeClr val="dk1"/>
                                              </a:solidFill>
                                              <a:effectLst/>
                                              <a:latin typeface="Cambria Math"/>
                                              <a:ea typeface="Cambria Math"/>
                                              <a:cs typeface="Arial" panose="020B0604020202020204" pitchFamily="34" charset="0"/>
                                            </a:rPr>
                                            <m:t>2</m:t>
                                          </m:r>
                                        </m:sup>
                                      </m:sSup>
                                    </m:num>
                                    <m:den>
                                      <m:r>
                                        <a:rPr lang="en-GB" sz="1400" b="0" i="1" kern="1200" smtClean="0">
                                          <a:solidFill>
                                            <a:schemeClr val="dk1"/>
                                          </a:solidFill>
                                          <a:effectLst/>
                                          <a:latin typeface="Cambria Math"/>
                                          <a:ea typeface="Cambria Math"/>
                                          <a:cs typeface="Arial" panose="020B0604020202020204" pitchFamily="34" charset="0"/>
                                        </a:rPr>
                                        <m:t>2</m:t>
                                      </m:r>
                                    </m:den>
                                  </m:f>
                                </m:e>
                              </m:func>
                            </m:oMath>
                          </a14:m>
                          <a:r>
                            <a:rPr lang="en-GB" sz="1400" kern="1200" dirty="0">
                              <a:solidFill>
                                <a:schemeClr val="dk1"/>
                              </a:solidFill>
                              <a:effectLst/>
                              <a:latin typeface="Arial" panose="020B0604020202020204" pitchFamily="34" charset="0"/>
                              <a:ea typeface="+mn-ea"/>
                              <a:cs typeface="Arial" panose="020B0604020202020204" pitchFamily="34" charset="0"/>
                            </a:rPr>
                            <a:t> , </a:t>
                          </a:r>
                          <a14:m>
                            <m:oMath xmlns:m="http://schemas.openxmlformats.org/officeDocument/2006/math">
                              <m:func>
                                <m:funcPr>
                                  <m:ctrlPr>
                                    <a:rPr lang="en-GB" sz="1400" i="1" kern="1200" smtClean="0">
                                      <a:solidFill>
                                        <a:schemeClr val="dk1"/>
                                      </a:solidFill>
                                      <a:effectLst/>
                                      <a:latin typeface="Cambria Math" panose="02040503050406030204" pitchFamily="18" charset="0"/>
                                      <a:ea typeface="+mn-ea"/>
                                      <a:cs typeface="Arial" panose="020B0604020202020204" pitchFamily="34" charset="0"/>
                                    </a:rPr>
                                  </m:ctrlPr>
                                </m:funcPr>
                                <m:fName>
                                  <m:r>
                                    <m:rPr>
                                      <m:sty m:val="p"/>
                                    </m:rPr>
                                    <a:rPr lang="en-GB" sz="1400" i="0" kern="1200" smtClean="0">
                                      <a:solidFill>
                                        <a:schemeClr val="dk1"/>
                                      </a:solidFill>
                                      <a:effectLst/>
                                      <a:latin typeface="Cambria Math"/>
                                      <a:ea typeface="+mn-ea"/>
                                      <a:cs typeface="Arial" panose="020B0604020202020204" pitchFamily="34" charset="0"/>
                                    </a:rPr>
                                    <m:t>tan</m:t>
                                  </m:r>
                                </m:fName>
                                <m:e>
                                  <m:r>
                                    <a:rPr lang="el-GR" sz="1400" i="1" kern="1200" smtClean="0">
                                      <a:solidFill>
                                        <a:schemeClr val="dk1"/>
                                      </a:solidFill>
                                      <a:effectLst/>
                                      <a:latin typeface="Cambria Math"/>
                                      <a:ea typeface="+mn-ea"/>
                                      <a:cs typeface="Arial" panose="020B0604020202020204" pitchFamily="34" charset="0"/>
                                    </a:rPr>
                                    <m:t>𝜃</m:t>
                                  </m:r>
                                  <m:r>
                                    <a:rPr lang="el-GR" sz="1400" i="1" kern="1200" smtClean="0">
                                      <a:solidFill>
                                        <a:schemeClr val="dk1"/>
                                      </a:solidFill>
                                      <a:effectLst/>
                                      <a:latin typeface="Cambria Math"/>
                                      <a:ea typeface="Cambria Math"/>
                                      <a:cs typeface="Arial" panose="020B0604020202020204" pitchFamily="34" charset="0"/>
                                    </a:rPr>
                                    <m:t>≈</m:t>
                                  </m:r>
                                  <m:r>
                                    <a:rPr lang="el-GR" sz="1400" i="1" kern="1200" smtClean="0">
                                      <a:solidFill>
                                        <a:schemeClr val="dk1"/>
                                      </a:solidFill>
                                      <a:effectLst/>
                                      <a:latin typeface="Cambria Math"/>
                                      <a:ea typeface="+mn-ea"/>
                                      <a:cs typeface="Arial" panose="020B0604020202020204" pitchFamily="34" charset="0"/>
                                    </a:rPr>
                                    <m:t>𝜃</m:t>
                                  </m:r>
                                </m:e>
                              </m:func>
                            </m:oMath>
                          </a14:m>
                          <a:r>
                            <a:rPr lang="en-GB" sz="1400" kern="1200" dirty="0">
                              <a:solidFill>
                                <a:schemeClr val="dk1"/>
                              </a:solidFill>
                              <a:effectLst/>
                              <a:latin typeface="Arial" panose="020B0604020202020204" pitchFamily="34" charset="0"/>
                              <a:ea typeface="+mn-ea"/>
                              <a:cs typeface="Arial" panose="020B0604020202020204" pitchFamily="34" charset="0"/>
                            </a:rPr>
                            <a:t> where </a:t>
                          </a:r>
                          <a14:m>
                            <m:oMath xmlns:m="http://schemas.openxmlformats.org/officeDocument/2006/math">
                              <m:r>
                                <a:rPr lang="el-GR" sz="1400" i="1" kern="1200" smtClean="0">
                                  <a:solidFill>
                                    <a:schemeClr val="dk1"/>
                                  </a:solidFill>
                                  <a:effectLst/>
                                  <a:latin typeface="Cambria Math"/>
                                  <a:ea typeface="+mn-ea"/>
                                  <a:cs typeface="Arial" panose="020B0604020202020204" pitchFamily="34" charset="0"/>
                                </a:rPr>
                                <m:t>𝜃</m:t>
                              </m:r>
                            </m:oMath>
                          </a14:m>
                          <a:r>
                            <a:rPr lang="en-GB" sz="1400" kern="1200" dirty="0">
                              <a:solidFill>
                                <a:schemeClr val="dk1"/>
                              </a:solidFill>
                              <a:effectLst/>
                              <a:latin typeface="Arial" panose="020B0604020202020204" pitchFamily="34" charset="0"/>
                              <a:ea typeface="+mn-ea"/>
                              <a:cs typeface="Arial" panose="020B0604020202020204" pitchFamily="34" charset="0"/>
                            </a:rPr>
                            <a:t> is in radians</a:t>
                          </a:r>
                        </a:p>
                        <a:p>
                          <a:pPr marL="285750" indent="-285750" algn="just" eaLnBrk="0" hangingPunct="0">
                            <a:lnSpc>
                              <a:spcPct val="150000"/>
                            </a:lnSpc>
                            <a:buFont typeface="Wingdings" panose="05000000000000000000" pitchFamily="2" charset="2"/>
                            <a:buChar char="Ø"/>
                          </a:pPr>
                          <a:endParaRPr lang="en-GB" sz="1400" kern="1200" dirty="0">
                            <a:solidFill>
                              <a:schemeClr val="dk1"/>
                            </a:solidFill>
                            <a:effectLst/>
                            <a:latin typeface="Arial" panose="020B0604020202020204" pitchFamily="34" charset="0"/>
                            <a:ea typeface="+mn-ea"/>
                            <a:cs typeface="Arial" panose="020B0604020202020204" pitchFamily="34" charset="0"/>
                          </a:endParaRPr>
                        </a:p>
                        <a:p>
                          <a:pPr marL="285750" indent="-285750" algn="just" eaLnBrk="0" hangingPunct="0">
                            <a:lnSpc>
                              <a:spcPct val="150000"/>
                            </a:lnSpc>
                            <a:buFont typeface="Wingdings" panose="05000000000000000000" pitchFamily="2" charset="2"/>
                            <a:buChar char="Ø"/>
                          </a:pPr>
                          <a:endParaRPr lang="en-GB" sz="1400" kern="1200" dirty="0">
                            <a:solidFill>
                              <a:schemeClr val="dk1"/>
                            </a:solidFill>
                            <a:effectLst/>
                            <a:latin typeface="Arial" panose="020B0604020202020204" pitchFamily="34" charset="0"/>
                            <a:ea typeface="+mn-ea"/>
                            <a:cs typeface="Arial" panose="020B0604020202020204" pitchFamily="34" charset="0"/>
                          </a:endParaRPr>
                        </a:p>
                      </a:txBody>
                      <a:tcPr marT="45718" marB="45718"/>
                    </a:tc>
                    <a:tc>
                      <a:txBody>
                        <a:bodyPr/>
                        <a:lstStyle/>
                        <a:p>
                          <a:pPr marL="285750" indent="-285750" algn="just">
                            <a:buFont typeface="Wingdings" panose="05000000000000000000" pitchFamily="2" charset="2"/>
                            <a:buChar char="Ø"/>
                          </a:pPr>
                          <a:endParaRPr lang="en-US" sz="1400" dirty="0">
                            <a:latin typeface="Arial" panose="020B0604020202020204" pitchFamily="34" charset="0"/>
                            <a:cs typeface="Arial" panose="020B0604020202020204" pitchFamily="34" charset="0"/>
                          </a:endParaRPr>
                        </a:p>
                      </a:txBody>
                      <a:tcPr marT="45721" marB="45721"/>
                    </a:tc>
                    <a:extLst>
                      <a:ext uri="{0D108BD9-81ED-4DB2-BD59-A6C34878D82A}">
                        <a16:rowId xmlns:a16="http://schemas.microsoft.com/office/drawing/2014/main" val="10002"/>
                      </a:ext>
                    </a:extLst>
                  </a:tr>
                  <a:tr h="1261163">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E3</a:t>
                          </a:r>
                        </a:p>
                      </a:txBody>
                      <a:tcPr marT="45674" marB="45674" vert="vert">
                        <a:solidFill>
                          <a:srgbClr val="7030A0"/>
                        </a:solidFill>
                      </a:tcPr>
                    </a:tc>
                    <a:tc>
                      <a:txBody>
                        <a:bodyPr/>
                        <a:lstStyle/>
                        <a:p>
                          <a:pPr marL="285750" indent="-285750" algn="just" eaLnBrk="0" hangingPunct="0">
                            <a:lnSpc>
                              <a:spcPct val="150000"/>
                            </a:lnSpc>
                            <a:buFont typeface="Wingdings" panose="05000000000000000000" pitchFamily="2" charset="2"/>
                            <a:buChar char="Ø"/>
                          </a:pPr>
                          <a:r>
                            <a:rPr lang="en-GB" sz="1400" kern="1200" dirty="0">
                              <a:solidFill>
                                <a:schemeClr val="dk1"/>
                              </a:solidFill>
                              <a:effectLst/>
                              <a:latin typeface="Arial" panose="020B0604020202020204" pitchFamily="34" charset="0"/>
                              <a:ea typeface="+mn-ea"/>
                              <a:cs typeface="Arial" panose="020B0604020202020204" pitchFamily="34" charset="0"/>
                            </a:rPr>
                            <a:t>Know and use exact values of</a:t>
                          </a:r>
                          <a:r>
                            <a:rPr lang="en-GB" sz="1400" kern="1200" baseline="0" dirty="0">
                              <a:solidFill>
                                <a:schemeClr val="dk1"/>
                              </a:solidFill>
                              <a:effectLst/>
                              <a:latin typeface="Arial" panose="020B0604020202020204" pitchFamily="34" charset="0"/>
                              <a:ea typeface="+mn-ea"/>
                              <a:cs typeface="Arial" panose="020B0604020202020204" pitchFamily="34" charset="0"/>
                            </a:rPr>
                            <a:t> sin and cos for </a:t>
                          </a:r>
                          <a:br>
                            <a:rPr lang="en-GB" sz="1400" b="0" i="1" kern="1200" baseline="0" dirty="0">
                              <a:solidFill>
                                <a:schemeClr val="dk1"/>
                              </a:solidFill>
                              <a:effectLst/>
                              <a:latin typeface="Cambria Math"/>
                              <a:ea typeface="+mn-ea"/>
                              <a:cs typeface="Arial" panose="020B0604020202020204" pitchFamily="34" charset="0"/>
                            </a:rPr>
                          </a:br>
                          <a14:m>
                            <m:oMath xmlns:m="http://schemas.openxmlformats.org/officeDocument/2006/math">
                              <m:r>
                                <a:rPr lang="en-GB" sz="1400" b="0" i="1" kern="1200" baseline="0" smtClean="0">
                                  <a:solidFill>
                                    <a:schemeClr val="dk1"/>
                                  </a:solidFill>
                                  <a:effectLst/>
                                  <a:latin typeface="Cambria Math"/>
                                  <a:ea typeface="+mn-ea"/>
                                  <a:cs typeface="Arial" panose="020B0604020202020204" pitchFamily="34" charset="0"/>
                                </a:rPr>
                                <m:t>0</m:t>
                              </m:r>
                            </m:oMath>
                          </a14:m>
                          <a:r>
                            <a:rPr lang="en-GB" sz="1400" dirty="0">
                              <a:latin typeface="Arial" panose="020B0604020202020204" pitchFamily="34" charset="0"/>
                              <a:cs typeface="Arial" panose="020B0604020202020204" pitchFamily="34" charset="0"/>
                            </a:rPr>
                            <a:t> ,</a:t>
                          </a:r>
                          <a14:m>
                            <m:oMath xmlns:m="http://schemas.openxmlformats.org/officeDocument/2006/math">
                              <m:f>
                                <m:fPr>
                                  <m:ctrlPr>
                                    <a:rPr lang="en-GB" sz="1400" i="1" baseline="0" smtClean="0">
                                      <a:latin typeface="Cambria Math" panose="02040503050406030204" pitchFamily="18" charset="0"/>
                                      <a:cs typeface="Arial" panose="020B0604020202020204" pitchFamily="34" charset="0"/>
                                    </a:rPr>
                                  </m:ctrlPr>
                                </m:fPr>
                                <m:num>
                                  <m:r>
                                    <m:rPr>
                                      <m:sty m:val="p"/>
                                    </m:rPr>
                                    <a:rPr lang="en-GB" sz="1400" i="0" baseline="0" smtClean="0">
                                      <a:latin typeface="Cambria Math"/>
                                      <a:ea typeface="Cambria Math"/>
                                      <a:cs typeface="Arial" panose="020B0604020202020204" pitchFamily="34" charset="0"/>
                                    </a:rPr>
                                    <m:t>π</m:t>
                                  </m:r>
                                </m:num>
                                <m:den>
                                  <m:r>
                                    <a:rPr lang="en-GB" sz="1400" b="0" i="1" baseline="0" smtClean="0">
                                      <a:latin typeface="Cambria Math"/>
                                      <a:cs typeface="Arial" panose="020B0604020202020204" pitchFamily="34" charset="0"/>
                                    </a:rPr>
                                    <m:t>6</m:t>
                                  </m:r>
                                </m:den>
                              </m:f>
                            </m:oMath>
                          </a14:m>
                          <a:r>
                            <a:rPr lang="en-GB" sz="1400" dirty="0">
                              <a:latin typeface="Arial" panose="020B0604020202020204" pitchFamily="34" charset="0"/>
                              <a:cs typeface="Arial" panose="020B0604020202020204" pitchFamily="34" charset="0"/>
                            </a:rPr>
                            <a:t> , </a:t>
                          </a:r>
                          <a14:m>
                            <m:oMath xmlns:m="http://schemas.openxmlformats.org/officeDocument/2006/math">
                              <m:f>
                                <m:fPr>
                                  <m:ctrlPr>
                                    <a:rPr lang="en-GB" sz="1400" i="1" baseline="0" smtClean="0">
                                      <a:latin typeface="Cambria Math" panose="02040503050406030204" pitchFamily="18" charset="0"/>
                                      <a:cs typeface="Arial" panose="020B0604020202020204" pitchFamily="34" charset="0"/>
                                    </a:rPr>
                                  </m:ctrlPr>
                                </m:fPr>
                                <m:num>
                                  <m:r>
                                    <m:rPr>
                                      <m:sty m:val="p"/>
                                    </m:rPr>
                                    <a:rPr lang="en-GB" sz="1400" i="0" baseline="0" smtClean="0">
                                      <a:latin typeface="Cambria Math"/>
                                      <a:ea typeface="Cambria Math"/>
                                      <a:cs typeface="Arial" panose="020B0604020202020204" pitchFamily="34" charset="0"/>
                                    </a:rPr>
                                    <m:t>π</m:t>
                                  </m:r>
                                </m:num>
                                <m:den>
                                  <m:r>
                                    <a:rPr lang="en-GB" sz="1400" b="0" i="1" baseline="0" smtClean="0">
                                      <a:latin typeface="Cambria Math"/>
                                      <a:ea typeface="Cambria Math"/>
                                      <a:cs typeface="Arial" panose="020B0604020202020204" pitchFamily="34" charset="0"/>
                                    </a:rPr>
                                    <m:t>4</m:t>
                                  </m:r>
                                </m:den>
                              </m:f>
                            </m:oMath>
                          </a14:m>
                          <a:r>
                            <a:rPr lang="en-GB" sz="1400" dirty="0">
                              <a:latin typeface="Arial" panose="020B0604020202020204" pitchFamily="34" charset="0"/>
                              <a:cs typeface="Arial" panose="020B0604020202020204" pitchFamily="34" charset="0"/>
                            </a:rPr>
                            <a:t> , </a:t>
                          </a:r>
                          <a14:m>
                            <m:oMath xmlns:m="http://schemas.openxmlformats.org/officeDocument/2006/math">
                              <m:f>
                                <m:fPr>
                                  <m:ctrlPr>
                                    <a:rPr kumimoji="0" lang="en-GB"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Pr>
                                <m:num>
                                  <m:r>
                                    <m:rPr>
                                      <m:sty m:val="p"/>
                                    </m:rPr>
                                    <a:rPr kumimoji="0" lang="en-GB" sz="1400" b="0" i="0" u="none" strike="noStrike" kern="1200" cap="none" spc="0" normalizeH="0" baseline="0" noProof="0" smtClean="0">
                                      <a:ln>
                                        <a:noFill/>
                                      </a:ln>
                                      <a:solidFill>
                                        <a:prstClr val="black"/>
                                      </a:solidFill>
                                      <a:effectLst/>
                                      <a:uLnTx/>
                                      <a:uFillTx/>
                                      <a:latin typeface="Cambria Math"/>
                                      <a:ea typeface="Cambria Math"/>
                                      <a:cs typeface="Arial" panose="020B0604020202020204" pitchFamily="34" charset="0"/>
                                    </a:rPr>
                                    <m:t>π</m:t>
                                  </m:r>
                                </m:num>
                                <m:den>
                                  <m:r>
                                    <a:rPr kumimoji="0" lang="en-GB" sz="1400" b="0" i="1" u="none" strike="noStrike" kern="1200" cap="none" spc="0" normalizeH="0" baseline="0" noProof="0" smtClean="0">
                                      <a:ln>
                                        <a:noFill/>
                                      </a:ln>
                                      <a:solidFill>
                                        <a:prstClr val="black"/>
                                      </a:solidFill>
                                      <a:effectLst/>
                                      <a:uLnTx/>
                                      <a:uFillTx/>
                                      <a:latin typeface="Cambria Math"/>
                                      <a:ea typeface="Cambria Math"/>
                                      <a:cs typeface="Arial" panose="020B0604020202020204" pitchFamily="34" charset="0"/>
                                    </a:rPr>
                                    <m:t>3</m:t>
                                  </m:r>
                                </m:den>
                              </m:f>
                            </m:oMath>
                          </a14:m>
                          <a:r>
                            <a:rPr lang="en-GB" sz="1400" dirty="0">
                              <a:latin typeface="Arial" panose="020B0604020202020204" pitchFamily="34" charset="0"/>
                              <a:cs typeface="Arial" panose="020B0604020202020204" pitchFamily="34" charset="0"/>
                            </a:rPr>
                            <a:t> ,</a:t>
                          </a:r>
                          <a14:m>
                            <m:oMath xmlns:m="http://schemas.openxmlformats.org/officeDocument/2006/math">
                              <m:f>
                                <m:fPr>
                                  <m:ctrlPr>
                                    <a:rPr kumimoji="0" lang="en-GB"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Pr>
                                <m:num>
                                  <m:r>
                                    <m:rPr>
                                      <m:sty m:val="p"/>
                                    </m:rPr>
                                    <a:rPr kumimoji="0" lang="en-GB" sz="1400" b="0" i="0" u="none" strike="noStrike" kern="1200" cap="none" spc="0" normalizeH="0" baseline="0" noProof="0" smtClean="0">
                                      <a:ln>
                                        <a:noFill/>
                                      </a:ln>
                                      <a:solidFill>
                                        <a:prstClr val="black"/>
                                      </a:solidFill>
                                      <a:effectLst/>
                                      <a:uLnTx/>
                                      <a:uFillTx/>
                                      <a:latin typeface="Cambria Math"/>
                                      <a:ea typeface="Cambria Math"/>
                                      <a:cs typeface="Arial" panose="020B0604020202020204" pitchFamily="34" charset="0"/>
                                    </a:rPr>
                                    <m:t>π</m:t>
                                  </m:r>
                                </m:num>
                                <m:den>
                                  <m:r>
                                    <a:rPr kumimoji="0" lang="en-GB" sz="1400" b="0" i="1" u="none" strike="noStrike" kern="1200" cap="none" spc="0" normalizeH="0" baseline="0" noProof="0" smtClean="0">
                                      <a:ln>
                                        <a:noFill/>
                                      </a:ln>
                                      <a:solidFill>
                                        <a:prstClr val="black"/>
                                      </a:solidFill>
                                      <a:effectLst/>
                                      <a:uLnTx/>
                                      <a:uFillTx/>
                                      <a:latin typeface="Cambria Math"/>
                                      <a:ea typeface="Cambria Math"/>
                                      <a:cs typeface="Arial" panose="020B0604020202020204" pitchFamily="34" charset="0"/>
                                    </a:rPr>
                                    <m:t>2</m:t>
                                  </m:r>
                                </m:den>
                              </m:f>
                            </m:oMath>
                          </a14:m>
                          <a:r>
                            <a:rPr lang="en-GB" sz="1400" dirty="0">
                              <a:latin typeface="Arial" panose="020B0604020202020204" pitchFamily="34" charset="0"/>
                              <a:cs typeface="Arial" panose="020B0604020202020204" pitchFamily="34" charset="0"/>
                            </a:rPr>
                            <a:t> , </a:t>
                          </a:r>
                          <a14:m>
                            <m:oMath xmlns:m="http://schemas.openxmlformats.org/officeDocument/2006/math">
                              <m:r>
                                <m:rPr>
                                  <m:sty m:val="p"/>
                                </m:rPr>
                                <a:rPr kumimoji="0" lang="en-GB" sz="1400" b="0" i="0" u="none" strike="noStrike" kern="1200" cap="none" spc="0" normalizeH="0" baseline="0" noProof="0" smtClean="0">
                                  <a:ln>
                                    <a:noFill/>
                                  </a:ln>
                                  <a:solidFill>
                                    <a:prstClr val="black"/>
                                  </a:solidFill>
                                  <a:effectLst/>
                                  <a:uLnTx/>
                                  <a:uFillTx/>
                                  <a:latin typeface="Cambria Math"/>
                                  <a:ea typeface="Cambria Math"/>
                                  <a:cs typeface="Arial" panose="020B0604020202020204" pitchFamily="34" charset="0"/>
                                </a:rPr>
                                <m:t>π</m:t>
                              </m:r>
                            </m:oMath>
                          </a14:m>
                          <a:r>
                            <a:rPr lang="en-GB" sz="1400" dirty="0">
                              <a:latin typeface="Arial" panose="020B0604020202020204" pitchFamily="34" charset="0"/>
                              <a:cs typeface="Arial" panose="020B0604020202020204" pitchFamily="34" charset="0"/>
                            </a:rPr>
                            <a:t> and multiples thereof,</a:t>
                          </a:r>
                          <a:r>
                            <a:rPr lang="en-GB" sz="1400" baseline="0" dirty="0">
                              <a:latin typeface="Arial" panose="020B0604020202020204" pitchFamily="34" charset="0"/>
                              <a:cs typeface="Arial" panose="020B0604020202020204" pitchFamily="34" charset="0"/>
                            </a:rPr>
                            <a:t> and exact values of tan for  </a:t>
                          </a:r>
                          <a14:m>
                            <m:oMath xmlns:m="http://schemas.openxmlformats.org/officeDocument/2006/math">
                              <m:r>
                                <a:rPr lang="en-GB" sz="1400" b="0" i="1" kern="1200" baseline="0" smtClean="0">
                                  <a:solidFill>
                                    <a:schemeClr val="dk1"/>
                                  </a:solidFill>
                                  <a:effectLst/>
                                  <a:latin typeface="Cambria Math"/>
                                  <a:ea typeface="+mn-ea"/>
                                  <a:cs typeface="Arial" panose="020B0604020202020204" pitchFamily="34" charset="0"/>
                                </a:rPr>
                                <m:t>0</m:t>
                              </m:r>
                            </m:oMath>
                          </a14:m>
                          <a:r>
                            <a:rPr lang="en-GB" sz="1400" dirty="0">
                              <a:latin typeface="Arial" panose="020B0604020202020204" pitchFamily="34" charset="0"/>
                              <a:cs typeface="Arial" panose="020B0604020202020204" pitchFamily="34" charset="0"/>
                            </a:rPr>
                            <a:t> ,</a:t>
                          </a:r>
                          <a14:m>
                            <m:oMath xmlns:m="http://schemas.openxmlformats.org/officeDocument/2006/math">
                              <m:f>
                                <m:fPr>
                                  <m:ctrlPr>
                                    <a:rPr lang="en-GB" sz="1400" i="1" baseline="0" smtClean="0">
                                      <a:latin typeface="Cambria Math" panose="02040503050406030204" pitchFamily="18" charset="0"/>
                                      <a:cs typeface="Arial" panose="020B0604020202020204" pitchFamily="34" charset="0"/>
                                    </a:rPr>
                                  </m:ctrlPr>
                                </m:fPr>
                                <m:num>
                                  <m:r>
                                    <m:rPr>
                                      <m:sty m:val="p"/>
                                    </m:rPr>
                                    <a:rPr lang="en-GB" sz="1400" i="0" baseline="0" smtClean="0">
                                      <a:latin typeface="Cambria Math"/>
                                      <a:ea typeface="Cambria Math"/>
                                      <a:cs typeface="Arial" panose="020B0604020202020204" pitchFamily="34" charset="0"/>
                                    </a:rPr>
                                    <m:t>π</m:t>
                                  </m:r>
                                </m:num>
                                <m:den>
                                  <m:r>
                                    <a:rPr lang="en-GB" sz="1400" b="0" i="1" baseline="0" smtClean="0">
                                      <a:latin typeface="Cambria Math"/>
                                      <a:cs typeface="Arial" panose="020B0604020202020204" pitchFamily="34" charset="0"/>
                                    </a:rPr>
                                    <m:t>6</m:t>
                                  </m:r>
                                </m:den>
                              </m:f>
                            </m:oMath>
                          </a14:m>
                          <a:r>
                            <a:rPr lang="en-GB" sz="1400" dirty="0">
                              <a:latin typeface="Arial" panose="020B0604020202020204" pitchFamily="34" charset="0"/>
                              <a:cs typeface="Arial" panose="020B0604020202020204" pitchFamily="34" charset="0"/>
                            </a:rPr>
                            <a:t> , </a:t>
                          </a:r>
                          <a14:m>
                            <m:oMath xmlns:m="http://schemas.openxmlformats.org/officeDocument/2006/math">
                              <m:f>
                                <m:fPr>
                                  <m:ctrlPr>
                                    <a:rPr lang="en-GB" sz="1400" i="1" baseline="0" smtClean="0">
                                      <a:latin typeface="Cambria Math" panose="02040503050406030204" pitchFamily="18" charset="0"/>
                                      <a:cs typeface="Arial" panose="020B0604020202020204" pitchFamily="34" charset="0"/>
                                    </a:rPr>
                                  </m:ctrlPr>
                                </m:fPr>
                                <m:num>
                                  <m:r>
                                    <m:rPr>
                                      <m:sty m:val="p"/>
                                    </m:rPr>
                                    <a:rPr lang="en-GB" sz="1400" i="0" baseline="0" smtClean="0">
                                      <a:latin typeface="Cambria Math"/>
                                      <a:ea typeface="Cambria Math"/>
                                      <a:cs typeface="Arial" panose="020B0604020202020204" pitchFamily="34" charset="0"/>
                                    </a:rPr>
                                    <m:t>π</m:t>
                                  </m:r>
                                </m:num>
                                <m:den>
                                  <m:r>
                                    <a:rPr lang="en-GB" sz="1400" b="0" i="1" baseline="0" smtClean="0">
                                      <a:latin typeface="Cambria Math"/>
                                      <a:ea typeface="Cambria Math"/>
                                      <a:cs typeface="Arial" panose="020B0604020202020204" pitchFamily="34" charset="0"/>
                                    </a:rPr>
                                    <m:t>4</m:t>
                                  </m:r>
                                </m:den>
                              </m:f>
                            </m:oMath>
                          </a14:m>
                          <a:r>
                            <a:rPr lang="en-GB" sz="1400" dirty="0">
                              <a:latin typeface="Arial" panose="020B0604020202020204" pitchFamily="34" charset="0"/>
                              <a:cs typeface="Arial" panose="020B0604020202020204" pitchFamily="34" charset="0"/>
                            </a:rPr>
                            <a:t> , </a:t>
                          </a:r>
                          <a14:m>
                            <m:oMath xmlns:m="http://schemas.openxmlformats.org/officeDocument/2006/math">
                              <m:f>
                                <m:fPr>
                                  <m:ctrlPr>
                                    <a:rPr kumimoji="0" lang="en-GB"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Pr>
                                <m:num>
                                  <m:r>
                                    <m:rPr>
                                      <m:sty m:val="p"/>
                                    </m:rPr>
                                    <a:rPr kumimoji="0" lang="en-GB" sz="1400" b="0" i="0" u="none" strike="noStrike" kern="1200" cap="none" spc="0" normalizeH="0" baseline="0" noProof="0" smtClean="0">
                                      <a:ln>
                                        <a:noFill/>
                                      </a:ln>
                                      <a:solidFill>
                                        <a:prstClr val="black"/>
                                      </a:solidFill>
                                      <a:effectLst/>
                                      <a:uLnTx/>
                                      <a:uFillTx/>
                                      <a:latin typeface="Cambria Math"/>
                                      <a:ea typeface="Cambria Math"/>
                                      <a:cs typeface="Arial" panose="020B0604020202020204" pitchFamily="34" charset="0"/>
                                    </a:rPr>
                                    <m:t>π</m:t>
                                  </m:r>
                                </m:num>
                                <m:den>
                                  <m:r>
                                    <a:rPr kumimoji="0" lang="en-GB" sz="1400" b="0" i="1" u="none" strike="noStrike" kern="1200" cap="none" spc="0" normalizeH="0" baseline="0" noProof="0" smtClean="0">
                                      <a:ln>
                                        <a:noFill/>
                                      </a:ln>
                                      <a:solidFill>
                                        <a:prstClr val="black"/>
                                      </a:solidFill>
                                      <a:effectLst/>
                                      <a:uLnTx/>
                                      <a:uFillTx/>
                                      <a:latin typeface="Cambria Math"/>
                                      <a:ea typeface="Cambria Math"/>
                                      <a:cs typeface="Arial" panose="020B0604020202020204" pitchFamily="34" charset="0"/>
                                    </a:rPr>
                                    <m:t>3</m:t>
                                  </m:r>
                                </m:den>
                              </m:f>
                            </m:oMath>
                          </a14:m>
                          <a:r>
                            <a:rPr lang="en-GB" sz="1400" dirty="0">
                              <a:latin typeface="Arial" panose="020B0604020202020204" pitchFamily="34" charset="0"/>
                              <a:cs typeface="Arial" panose="020B0604020202020204" pitchFamily="34" charset="0"/>
                            </a:rPr>
                            <a:t> , </a:t>
                          </a:r>
                          <a14:m>
                            <m:oMath xmlns:m="http://schemas.openxmlformats.org/officeDocument/2006/math">
                              <m:r>
                                <m:rPr>
                                  <m:sty m:val="p"/>
                                </m:rPr>
                                <a:rPr kumimoji="0" lang="en-GB" sz="1400" b="0" i="0" u="none" strike="noStrike" kern="1200" cap="none" spc="0" normalizeH="0" baseline="0" noProof="0" smtClean="0">
                                  <a:ln>
                                    <a:noFill/>
                                  </a:ln>
                                  <a:solidFill>
                                    <a:prstClr val="black"/>
                                  </a:solidFill>
                                  <a:effectLst/>
                                  <a:uLnTx/>
                                  <a:uFillTx/>
                                  <a:latin typeface="Cambria Math"/>
                                  <a:ea typeface="Cambria Math"/>
                                  <a:cs typeface="Arial" panose="020B0604020202020204" pitchFamily="34" charset="0"/>
                                </a:rPr>
                                <m:t>π</m:t>
                              </m:r>
                            </m:oMath>
                          </a14:m>
                          <a:r>
                            <a:rPr lang="en-GB" sz="1400" dirty="0">
                              <a:latin typeface="Arial" panose="020B0604020202020204" pitchFamily="34" charset="0"/>
                              <a:cs typeface="Arial" panose="020B0604020202020204" pitchFamily="34" charset="0"/>
                            </a:rPr>
                            <a:t> an</a:t>
                          </a:r>
                          <a:r>
                            <a:rPr lang="en-GB" sz="1400" baseline="0" dirty="0">
                              <a:latin typeface="Arial" panose="020B0604020202020204" pitchFamily="34" charset="0"/>
                              <a:cs typeface="Arial" panose="020B0604020202020204" pitchFamily="34" charset="0"/>
                            </a:rPr>
                            <a:t>d multiples thereof</a:t>
                          </a:r>
                          <a:endParaRPr lang="en-GB" sz="1400" dirty="0">
                            <a:latin typeface="Arial" panose="020B0604020202020204" pitchFamily="34" charset="0"/>
                            <a:cs typeface="Arial" panose="020B0604020202020204" pitchFamily="34" charset="0"/>
                          </a:endParaRPr>
                        </a:p>
                        <a:p>
                          <a:pPr marL="0" indent="0" algn="just" eaLnBrk="0" hangingPunct="0">
                            <a:lnSpc>
                              <a:spcPct val="150000"/>
                            </a:lnSpc>
                            <a:buFont typeface="Wingdings" panose="05000000000000000000" pitchFamily="2" charset="2"/>
                            <a:buNone/>
                          </a:pPr>
                          <a:endParaRPr lang="en-GB" sz="1400" dirty="0">
                            <a:latin typeface="Arial" panose="020B0604020202020204" pitchFamily="34" charset="0"/>
                            <a:cs typeface="Arial" panose="020B0604020202020204" pitchFamily="34" charset="0"/>
                          </a:endParaRPr>
                        </a:p>
                      </a:txBody>
                      <a:tcPr marT="45718" marB="45718"/>
                    </a:tc>
                    <a:tc>
                      <a:txBody>
                        <a:bodyPr/>
                        <a:lstStyle/>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400" dirty="0">
                              <a:latin typeface="Arial" panose="020B0604020202020204" pitchFamily="34" charset="0"/>
                              <a:cs typeface="Arial" panose="020B0604020202020204" pitchFamily="34" charset="0"/>
                            </a:rPr>
                            <a:t>Assumed knowledge:</a:t>
                          </a:r>
                          <a:r>
                            <a:rPr lang="en-GB" sz="1400" baseline="0" dirty="0">
                              <a:latin typeface="Arial" panose="020B0604020202020204" pitchFamily="34" charset="0"/>
                              <a:cs typeface="Arial" panose="020B0604020202020204" pitchFamily="34" charset="0"/>
                            </a:rPr>
                            <a:t> covered in </a:t>
                          </a:r>
                          <a:r>
                            <a:rPr lang="en-GB" sz="1400" baseline="0" dirty="0">
                              <a:latin typeface="Arial" panose="020B0604020202020204" pitchFamily="34" charset="0"/>
                              <a:cs typeface="Arial" panose="020B0604020202020204" pitchFamily="34" charset="0"/>
                              <a:hlinkClick r:id="rId2" action="ppaction://hlinksldjump"/>
                            </a:rPr>
                            <a:t>year 12, Trigonometry</a:t>
                          </a:r>
                          <a:endParaRPr lang="en-US" sz="1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endParaRPr lang="en-US" sz="1400" dirty="0">
                            <a:latin typeface="Arial" panose="020B0604020202020204" pitchFamily="34" charset="0"/>
                            <a:cs typeface="Arial" panose="020B0604020202020204" pitchFamily="34" charset="0"/>
                          </a:endParaRPr>
                        </a:p>
                      </a:txBody>
                      <a:tcPr marT="45721" marB="45721"/>
                    </a:tc>
                    <a:extLst>
                      <a:ext uri="{0D108BD9-81ED-4DB2-BD59-A6C34878D82A}">
                        <a16:rowId xmlns:a16="http://schemas.microsoft.com/office/drawing/2014/main" val="10003"/>
                      </a:ext>
                    </a:extLst>
                  </a:tr>
                </a:tbl>
              </a:graphicData>
            </a:graphic>
          </p:graphicFrame>
        </mc:Choice>
        <mc:Fallback xmlns="">
          <p:graphicFrame>
            <p:nvGraphicFramePr>
              <p:cNvPr id="3" name="Table 2"/>
              <p:cNvGraphicFramePr>
                <a:graphicFrameLocks noGrp="1"/>
              </p:cNvGraphicFramePr>
              <p:nvPr>
                <p:extLst>
                  <p:ext uri="{D42A27DB-BD31-4B8C-83A1-F6EECF244321}">
                    <p14:modId xmlns:a14="http://schemas.microsoft.com/office/drawing/2010/main" xmlns="" xmlns:p14="http://schemas.microsoft.com/office/powerpoint/2010/main" val="2811400555"/>
                  </p:ext>
                </p:extLst>
              </p:nvPr>
            </p:nvGraphicFramePr>
            <p:xfrm>
              <a:off x="488950" y="1332359"/>
              <a:ext cx="9754294" cy="5146778"/>
            </p:xfrm>
            <a:graphic>
              <a:graphicData uri="http://schemas.openxmlformats.org/drawingml/2006/table">
                <a:tbl>
                  <a:tblPr firstRow="1" bandRow="1">
                    <a:tableStyleId>{073A0DAA-6AF3-43AB-8588-CEC1D06C72B9}</a:tableStyleId>
                  </a:tblPr>
                  <a:tblGrid>
                    <a:gridCol w="432000"/>
                    <a:gridCol w="5217838"/>
                    <a:gridCol w="4104456"/>
                  </a:tblGrid>
                  <a:tr h="432048">
                    <a:tc>
                      <a:txBody>
                        <a:bodyPr/>
                        <a:lstStyle/>
                        <a:p>
                          <a:endParaRPr lang="en-GB" sz="1600" dirty="0">
                            <a:effectLst>
                              <a:outerShdw blurRad="38100" dist="38100" dir="2700000" algn="tl">
                                <a:srgbClr val="000000">
                                  <a:alpha val="43137"/>
                                </a:srgbClr>
                              </a:outerShdw>
                            </a:effectLst>
                            <a:latin typeface="Verdana" pitchFamily="34" charset="0"/>
                          </a:endParaRPr>
                        </a:p>
                      </a:txBody>
                      <a:tcPr marT="45674" marB="45674" anchor="ctr"/>
                    </a:tc>
                    <a:tc>
                      <a:txBody>
                        <a:bodyPr/>
                        <a:lstStyle/>
                        <a:p>
                          <a:r>
                            <a:rPr lang="en-GB" sz="1600" dirty="0" smtClean="0">
                              <a:effectLst>
                                <a:outerShdw blurRad="38100" dist="38100" dir="2700000" algn="tl">
                                  <a:srgbClr val="000000">
                                    <a:alpha val="43137"/>
                                  </a:srgbClr>
                                </a:outerShdw>
                              </a:effectLst>
                            </a:rPr>
                            <a:t>Specification</a:t>
                          </a:r>
                          <a:r>
                            <a:rPr lang="en-GB" sz="1600" baseline="0" dirty="0" smtClean="0">
                              <a:effectLst>
                                <a:outerShdw blurRad="38100" dist="38100" dir="2700000" algn="tl">
                                  <a:srgbClr val="000000">
                                    <a:alpha val="43137"/>
                                  </a:srgbClr>
                                </a:outerShdw>
                              </a:effectLst>
                            </a:rPr>
                            <a:t> content</a:t>
                          </a:r>
                          <a:r>
                            <a:rPr lang="en-GB" sz="1600" dirty="0" smtClean="0">
                              <a:effectLst>
                                <a:outerShdw blurRad="38100" dist="38100" dir="2700000" algn="tl">
                                  <a:srgbClr val="000000">
                                    <a:alpha val="43137"/>
                                  </a:srgbClr>
                                </a:outerShdw>
                              </a:effectLst>
                            </a:rPr>
                            <a:t>:</a:t>
                          </a:r>
                          <a:endParaRPr lang="en-GB" sz="1600" dirty="0">
                            <a:effectLst>
                              <a:outerShdw blurRad="38100" dist="38100" dir="2700000" algn="tl">
                                <a:srgbClr val="000000">
                                  <a:alpha val="43137"/>
                                </a:srgbClr>
                              </a:outerShdw>
                            </a:effectLst>
                            <a:latin typeface="Verdana" pitchFamily="34" charset="0"/>
                          </a:endParaRPr>
                        </a:p>
                      </a:txBody>
                      <a:tcPr marT="45674" marB="45674" anchor="ctr"/>
                    </a:tc>
                    <a:tc>
                      <a:txBody>
                        <a:bodyPr/>
                        <a:lstStyle/>
                        <a:p>
                          <a:r>
                            <a:rPr lang="en-GB" sz="1600" dirty="0" smtClean="0">
                              <a:effectLst>
                                <a:outerShdw blurRad="38100" dist="38100" dir="2700000" algn="tl">
                                  <a:srgbClr val="000000">
                                    <a:alpha val="43137"/>
                                  </a:srgbClr>
                                </a:outerShdw>
                              </a:effectLst>
                            </a:rPr>
                            <a:t>Specification</a:t>
                          </a:r>
                          <a:r>
                            <a:rPr lang="en-GB" sz="1600" baseline="0" dirty="0" smtClean="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674" marB="45674" anchor="ctr"/>
                    </a:tc>
                  </a:tr>
                  <a:tr h="1261163">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E1</a:t>
                          </a:r>
                        </a:p>
                      </a:txBody>
                      <a:tcPr marT="45674" marB="45674" vert="vert">
                        <a:solidFill>
                          <a:srgbClr val="7030A0"/>
                        </a:solidFill>
                      </a:tcPr>
                    </a:tc>
                    <a:tc>
                      <a:txBody>
                        <a:bodyPr/>
                        <a:lstStyle/>
                        <a:p>
                          <a:pPr marL="249238" indent="-249238" algn="just">
                            <a:lnSpc>
                              <a:spcPct val="150000"/>
                            </a:lnSpc>
                            <a:buFont typeface="Wingdings" pitchFamily="2" charset="2"/>
                            <a:buChar char="Ø"/>
                          </a:pPr>
                          <a:r>
                            <a:rPr lang="en-GB" sz="1400" kern="1200" dirty="0" smtClean="0">
                              <a:solidFill>
                                <a:schemeClr val="dk1"/>
                              </a:solidFill>
                              <a:effectLst/>
                              <a:latin typeface="Arial" panose="020B0604020202020204" pitchFamily="34" charset="0"/>
                              <a:ea typeface="+mn-ea"/>
                              <a:cs typeface="Arial" panose="020B0604020202020204" pitchFamily="34" charset="0"/>
                            </a:rPr>
                            <a:t>Work with radian measure, including use for arc length and area of sector</a:t>
                          </a:r>
                          <a:endParaRPr lang="en-GB" sz="1400" dirty="0">
                            <a:latin typeface="Arial" panose="020B0604020202020204" pitchFamily="34" charset="0"/>
                            <a:cs typeface="Arial" panose="020B0604020202020204" pitchFamily="34" charset="0"/>
                          </a:endParaRPr>
                        </a:p>
                      </a:txBody>
                      <a:tcPr marT="45718" marB="45718"/>
                    </a:tc>
                    <a:tc>
                      <a:txBody>
                        <a:bodyPr/>
                        <a:lstStyle/>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400" dirty="0" smtClean="0">
                              <a:latin typeface="Arial" panose="020B0604020202020204" pitchFamily="34" charset="0"/>
                              <a:cs typeface="Arial" panose="020B0604020202020204" pitchFamily="34" charset="0"/>
                            </a:rPr>
                            <a:t>Assumed knowledge:</a:t>
                          </a:r>
                          <a:r>
                            <a:rPr lang="en-GB" sz="1400" baseline="0" dirty="0" smtClean="0">
                              <a:latin typeface="Arial" panose="020B0604020202020204" pitchFamily="34" charset="0"/>
                              <a:cs typeface="Arial" panose="020B0604020202020204" pitchFamily="34" charset="0"/>
                            </a:rPr>
                            <a:t> covered in </a:t>
                          </a:r>
                          <a:r>
                            <a:rPr lang="en-GB" sz="1400" baseline="0" dirty="0" smtClean="0">
                              <a:latin typeface="Arial" panose="020B0604020202020204" pitchFamily="34" charset="0"/>
                              <a:cs typeface="Arial" panose="020B0604020202020204" pitchFamily="34" charset="0"/>
                              <a:hlinkClick r:id="rId3" action="ppaction://hlinksldjump"/>
                            </a:rPr>
                            <a:t>year 12, Trigonometry</a:t>
                          </a:r>
                          <a:endParaRPr lang="en-US" sz="1400"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endParaRPr lang="en-US" sz="1400" dirty="0">
                            <a:latin typeface="Arial" panose="020B0604020202020204" pitchFamily="34" charset="0"/>
                            <a:cs typeface="Arial" panose="020B0604020202020204" pitchFamily="34" charset="0"/>
                          </a:endParaRPr>
                        </a:p>
                      </a:txBody>
                      <a:tcPr marT="45721" marB="45721"/>
                    </a:tc>
                  </a:tr>
                  <a:tr h="1868992">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E2</a:t>
                          </a:r>
                        </a:p>
                      </a:txBody>
                      <a:tcPr marT="45674" marB="45674" vert="vert">
                        <a:solidFill>
                          <a:srgbClr val="7030A0"/>
                        </a:solidFill>
                      </a:tcPr>
                    </a:tc>
                    <a:tc>
                      <a:txBody>
                        <a:bodyPr/>
                        <a:lstStyle/>
                        <a:p>
                          <a:endParaRPr lang="en-US"/>
                        </a:p>
                      </a:txBody>
                      <a:tcPr marT="45718" marB="45718">
                        <a:blipFill rotWithShape="1">
                          <a:blip r:embed="rId4"/>
                          <a:stretch>
                            <a:fillRect l="-10981" t="-91176" r="-78738" b="-84967"/>
                          </a:stretch>
                        </a:blipFill>
                      </a:tcPr>
                    </a:tc>
                    <a:tc>
                      <a:txBody>
                        <a:bodyPr/>
                        <a:lstStyle/>
                        <a:p>
                          <a:pPr marL="285750" indent="-285750" algn="just">
                            <a:buFont typeface="Wingdings" panose="05000000000000000000" pitchFamily="2" charset="2"/>
                            <a:buChar char="Ø"/>
                          </a:pPr>
                          <a:endParaRPr lang="en-US" sz="1400" dirty="0">
                            <a:latin typeface="Arial" panose="020B0604020202020204" pitchFamily="34" charset="0"/>
                            <a:cs typeface="Arial" panose="020B0604020202020204" pitchFamily="34" charset="0"/>
                          </a:endParaRPr>
                        </a:p>
                      </a:txBody>
                      <a:tcPr marT="45721" marB="45721"/>
                    </a:tc>
                  </a:tr>
                  <a:tr h="1584575">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E3</a:t>
                          </a:r>
                        </a:p>
                      </a:txBody>
                      <a:tcPr marT="45674" marB="45674" vert="vert">
                        <a:solidFill>
                          <a:srgbClr val="7030A0"/>
                        </a:solidFill>
                      </a:tcPr>
                    </a:tc>
                    <a:tc>
                      <a:txBody>
                        <a:bodyPr/>
                        <a:lstStyle/>
                        <a:p>
                          <a:endParaRPr lang="en-US"/>
                        </a:p>
                      </a:txBody>
                      <a:tcPr marT="45718" marB="45718">
                        <a:blipFill rotWithShape="1">
                          <a:blip r:embed="rId4"/>
                          <a:stretch>
                            <a:fillRect l="-10981" t="-225000" r="-78738"/>
                          </a:stretch>
                        </a:blipFill>
                      </a:tcPr>
                    </a:tc>
                    <a:tc>
                      <a:txBody>
                        <a:bodyPr/>
                        <a:lstStyle/>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400" dirty="0" smtClean="0">
                              <a:latin typeface="Arial" panose="020B0604020202020204" pitchFamily="34" charset="0"/>
                              <a:cs typeface="Arial" panose="020B0604020202020204" pitchFamily="34" charset="0"/>
                            </a:rPr>
                            <a:t>Assumed knowledge:</a:t>
                          </a:r>
                          <a:r>
                            <a:rPr lang="en-GB" sz="1400" baseline="0" dirty="0" smtClean="0">
                              <a:latin typeface="Arial" panose="020B0604020202020204" pitchFamily="34" charset="0"/>
                              <a:cs typeface="Arial" panose="020B0604020202020204" pitchFamily="34" charset="0"/>
                            </a:rPr>
                            <a:t> covered in </a:t>
                          </a:r>
                          <a:r>
                            <a:rPr lang="en-GB" sz="1400" baseline="0" dirty="0" smtClean="0">
                              <a:latin typeface="Arial" panose="020B0604020202020204" pitchFamily="34" charset="0"/>
                              <a:cs typeface="Arial" panose="020B0604020202020204" pitchFamily="34" charset="0"/>
                              <a:hlinkClick r:id="rId3" action="ppaction://hlinksldjump"/>
                            </a:rPr>
                            <a:t>year 12, Trigonometry</a:t>
                          </a:r>
                          <a:endParaRPr lang="en-US" sz="1400"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endParaRPr lang="en-US" sz="1400" dirty="0">
                            <a:latin typeface="Arial" panose="020B0604020202020204" pitchFamily="34" charset="0"/>
                            <a:cs typeface="Arial" panose="020B0604020202020204" pitchFamily="34" charset="0"/>
                          </a:endParaRPr>
                        </a:p>
                      </a:txBody>
                      <a:tcPr marT="45721" marB="45721"/>
                    </a:tc>
                  </a:tr>
                </a:tbl>
              </a:graphicData>
            </a:graphic>
          </p:graphicFrame>
        </mc:Fallback>
      </mc:AlternateContent>
      <p:sp>
        <p:nvSpPr>
          <p:cNvPr id="52226" name="TextBox 3"/>
          <p:cNvSpPr txBox="1">
            <a:spLocks noChangeArrowheads="1"/>
          </p:cNvSpPr>
          <p:nvPr/>
        </p:nvSpPr>
        <p:spPr bwMode="auto">
          <a:xfrm>
            <a:off x="488950" y="615950"/>
            <a:ext cx="6247223" cy="369332"/>
          </a:xfrm>
          <a:prstGeom prst="rect">
            <a:avLst/>
          </a:prstGeom>
          <a:noFill/>
          <a:ln w="9525">
            <a:noFill/>
            <a:miter lim="800000"/>
            <a:headEnd/>
            <a:tailEnd/>
          </a:ln>
        </p:spPr>
        <p:txBody>
          <a:bodyPr wrap="none">
            <a:spAutoFit/>
          </a:bodyPr>
          <a:lstStyle/>
          <a:p>
            <a:r>
              <a:rPr lang="en-GB" sz="1800" b="1" dirty="0">
                <a:latin typeface="Verdana" pitchFamily="34" charset="0"/>
              </a:rPr>
              <a:t>Trigonometry &amp; Circular Measure (slide 1 of 2)</a:t>
            </a:r>
          </a:p>
        </p:txBody>
      </p:sp>
      <p:graphicFrame>
        <p:nvGraphicFramePr>
          <p:cNvPr id="4" name="Diagram 3"/>
          <p:cNvGraphicFramePr/>
          <p:nvPr>
            <p:extLst>
              <p:ext uri="{D42A27DB-BD31-4B8C-83A1-F6EECF244321}">
                <p14:modId xmlns:p14="http://schemas.microsoft.com/office/powerpoint/2010/main" val="3879615634"/>
              </p:ext>
            </p:extLst>
          </p:nvPr>
        </p:nvGraphicFramePr>
        <p:xfrm>
          <a:off x="6517132" y="334519"/>
          <a:ext cx="1857388" cy="8046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Right Arrow 4">
            <a:hlinkClick r:id="rId10" action="ppaction://hlinksldjump"/>
          </p:cNvPr>
          <p:cNvSpPr/>
          <p:nvPr/>
        </p:nvSpPr>
        <p:spPr>
          <a:xfrm>
            <a:off x="6480556" y="269335"/>
            <a:ext cx="1901952" cy="914399"/>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
        <p:nvSpPr>
          <p:cNvPr id="6" name="Right Arrow 5">
            <a:hlinkClick r:id="rId11" action="ppaction://hlinksldjump"/>
          </p:cNvPr>
          <p:cNvSpPr/>
          <p:nvPr/>
        </p:nvSpPr>
        <p:spPr>
          <a:xfrm>
            <a:off x="518668" y="7042547"/>
            <a:ext cx="2267712" cy="395684"/>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1552003570"/>
                  </p:ext>
                </p:extLst>
              </p:nvPr>
            </p:nvGraphicFramePr>
            <p:xfrm>
              <a:off x="488950" y="1332359"/>
              <a:ext cx="9754294" cy="4061282"/>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217838">
                      <a:extLst>
                        <a:ext uri="{9D8B030D-6E8A-4147-A177-3AD203B41FA5}">
                          <a16:colId xmlns:a16="http://schemas.microsoft.com/office/drawing/2014/main" val="20001"/>
                        </a:ext>
                      </a:extLst>
                    </a:gridCol>
                    <a:gridCol w="4104456">
                      <a:extLst>
                        <a:ext uri="{9D8B030D-6E8A-4147-A177-3AD203B41FA5}">
                          <a16:colId xmlns:a16="http://schemas.microsoft.com/office/drawing/2014/main" val="20002"/>
                        </a:ext>
                      </a:extLst>
                    </a:gridCol>
                  </a:tblGrid>
                  <a:tr h="447947">
                    <a:tc>
                      <a:txBody>
                        <a:bodyPr/>
                        <a:lstStyle/>
                        <a:p>
                          <a:endParaRPr lang="en-GB" sz="1600" dirty="0">
                            <a:effectLst>
                              <a:outerShdw blurRad="38100" dist="38100" dir="2700000" algn="tl">
                                <a:srgbClr val="000000">
                                  <a:alpha val="43137"/>
                                </a:srgbClr>
                              </a:outerShdw>
                            </a:effectLst>
                            <a:latin typeface="Verdana" pitchFamily="34" charset="0"/>
                          </a:endParaRPr>
                        </a:p>
                      </a:txBody>
                      <a:tcPr marT="45674" marB="45674"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content</a:t>
                          </a:r>
                          <a:r>
                            <a:rPr lang="en-GB" sz="1600" dirty="0">
                              <a:effectLst>
                                <a:outerShdw blurRad="38100" dist="38100" dir="2700000" algn="tl">
                                  <a:srgbClr val="000000">
                                    <a:alpha val="43137"/>
                                  </a:srgbClr>
                                </a:outerShdw>
                              </a:effectLst>
                            </a:rPr>
                            <a:t>:</a:t>
                          </a:r>
                          <a:endParaRPr lang="en-GB" sz="1600" dirty="0">
                            <a:effectLst>
                              <a:outerShdw blurRad="38100" dist="38100" dir="2700000" algn="tl">
                                <a:srgbClr val="000000">
                                  <a:alpha val="43137"/>
                                </a:srgbClr>
                              </a:outerShdw>
                            </a:effectLst>
                            <a:latin typeface="Verdana" pitchFamily="34" charset="0"/>
                          </a:endParaRPr>
                        </a:p>
                      </a:txBody>
                      <a:tcPr marT="45674" marB="45674"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674" marB="45674" anchor="ctr"/>
                    </a:tc>
                    <a:extLst>
                      <a:ext uri="{0D108BD9-81ED-4DB2-BD59-A6C34878D82A}">
                        <a16:rowId xmlns:a16="http://schemas.microsoft.com/office/drawing/2014/main" val="10000"/>
                      </a:ext>
                    </a:extLst>
                  </a:tr>
                  <a:tr h="2305762">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E4</a:t>
                          </a:r>
                        </a:p>
                      </a:txBody>
                      <a:tcPr marT="45674" marB="45674" vert="vert">
                        <a:solidFill>
                          <a:srgbClr val="7030A0"/>
                        </a:solidFill>
                      </a:tcPr>
                    </a:tc>
                    <a:tc>
                      <a:txBody>
                        <a:bodyPr/>
                        <a:lstStyle/>
                        <a:p>
                          <a:pPr marL="263525" indent="-263525" algn="just">
                            <a:lnSpc>
                              <a:spcPct val="150000"/>
                            </a:lnSpc>
                            <a:buFont typeface="Wingdings" pitchFamily="2" charset="2"/>
                            <a:buChar char="Ø"/>
                          </a:pPr>
                          <a:r>
                            <a:rPr lang="en-GB" sz="1400" kern="1200" dirty="0">
                              <a:solidFill>
                                <a:schemeClr val="dk1"/>
                              </a:solidFill>
                              <a:effectLst/>
                              <a:latin typeface="Arial" panose="020B0604020202020204" pitchFamily="34" charset="0"/>
                              <a:ea typeface="+mn-ea"/>
                              <a:cs typeface="Arial" panose="020B0604020202020204" pitchFamily="34" charset="0"/>
                            </a:rPr>
                            <a:t>Understand and use the definitions of secant, cosecant and cotangent and of </a:t>
                          </a:r>
                          <a:r>
                            <a:rPr lang="en-GB" sz="1400" kern="1200" dirty="0" err="1">
                              <a:solidFill>
                                <a:schemeClr val="dk1"/>
                              </a:solidFill>
                              <a:effectLst/>
                              <a:latin typeface="Arial" panose="020B0604020202020204" pitchFamily="34" charset="0"/>
                              <a:ea typeface="+mn-ea"/>
                              <a:cs typeface="Arial" panose="020B0604020202020204" pitchFamily="34" charset="0"/>
                            </a:rPr>
                            <a:t>arcsin</a:t>
                          </a:r>
                          <a:r>
                            <a:rPr lang="en-GB" sz="1400" kern="1200" dirty="0">
                              <a:solidFill>
                                <a:schemeClr val="dk1"/>
                              </a:solidFill>
                              <a:effectLst/>
                              <a:latin typeface="Arial" panose="020B0604020202020204" pitchFamily="34" charset="0"/>
                              <a:ea typeface="+mn-ea"/>
                              <a:cs typeface="Arial" panose="020B0604020202020204" pitchFamily="34" charset="0"/>
                            </a:rPr>
                            <a:t>, </a:t>
                          </a:r>
                          <a:r>
                            <a:rPr lang="en-GB" sz="1400" kern="1200" dirty="0" err="1">
                              <a:solidFill>
                                <a:schemeClr val="dk1"/>
                              </a:solidFill>
                              <a:effectLst/>
                              <a:latin typeface="Arial" panose="020B0604020202020204" pitchFamily="34" charset="0"/>
                              <a:ea typeface="+mn-ea"/>
                              <a:cs typeface="Arial" panose="020B0604020202020204" pitchFamily="34" charset="0"/>
                            </a:rPr>
                            <a:t>arccos</a:t>
                          </a:r>
                          <a:r>
                            <a:rPr lang="en-GB" sz="1400" kern="1200" dirty="0">
                              <a:solidFill>
                                <a:schemeClr val="dk1"/>
                              </a:solidFill>
                              <a:effectLst/>
                              <a:latin typeface="Arial" panose="020B0604020202020204" pitchFamily="34" charset="0"/>
                              <a:ea typeface="+mn-ea"/>
                              <a:cs typeface="Arial" panose="020B0604020202020204" pitchFamily="34" charset="0"/>
                            </a:rPr>
                            <a:t> and </a:t>
                          </a:r>
                          <a:r>
                            <a:rPr lang="en-GB" sz="1400" kern="1200" dirty="0" err="1">
                              <a:solidFill>
                                <a:schemeClr val="dk1"/>
                              </a:solidFill>
                              <a:effectLst/>
                              <a:latin typeface="Arial" panose="020B0604020202020204" pitchFamily="34" charset="0"/>
                              <a:ea typeface="+mn-ea"/>
                              <a:cs typeface="Arial" panose="020B0604020202020204" pitchFamily="34" charset="0"/>
                            </a:rPr>
                            <a:t>arctan</a:t>
                          </a:r>
                          <a:r>
                            <a:rPr lang="en-GB" sz="1400" kern="1200" dirty="0">
                              <a:solidFill>
                                <a:schemeClr val="dk1"/>
                              </a:solidFill>
                              <a:effectLst/>
                              <a:latin typeface="Arial" panose="020B0604020202020204" pitchFamily="34" charset="0"/>
                              <a:ea typeface="+mn-ea"/>
                              <a:cs typeface="Arial" panose="020B0604020202020204" pitchFamily="34" charset="0"/>
                            </a:rPr>
                            <a:t>; their relationships to sine, cosine and tangent; understanding of their graphs; their ranges and domains</a:t>
                          </a:r>
                          <a:endParaRPr lang="en-GB" sz="1400" dirty="0">
                            <a:latin typeface="Arial" panose="020B0604020202020204" pitchFamily="34" charset="0"/>
                            <a:cs typeface="Arial" panose="020B0604020202020204" pitchFamily="34" charset="0"/>
                          </a:endParaRPr>
                        </a:p>
                      </a:txBody>
                      <a:tcPr marT="45718" marB="45718"/>
                    </a:tc>
                    <a:tc>
                      <a:txBody>
                        <a:bodyPr/>
                        <a:lstStyle/>
                        <a:p>
                          <a:pPr marL="285750" indent="-285750" algn="just">
                            <a:lnSpc>
                              <a:spcPct val="150000"/>
                            </a:lnSpc>
                            <a:buFont typeface="Wingdings" panose="05000000000000000000" pitchFamily="2" charset="2"/>
                            <a:buChar char="Ø"/>
                          </a:pPr>
                          <a:endParaRPr lang="en-US" sz="1600" dirty="0"/>
                        </a:p>
                      </a:txBody>
                      <a:tcPr marT="45721" marB="45721"/>
                    </a:tc>
                    <a:extLst>
                      <a:ext uri="{0D108BD9-81ED-4DB2-BD59-A6C34878D82A}">
                        <a16:rowId xmlns:a16="http://schemas.microsoft.com/office/drawing/2014/main" val="10001"/>
                      </a:ext>
                    </a:extLst>
                  </a:tr>
                  <a:tr h="1307573">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E5</a:t>
                          </a:r>
                        </a:p>
                      </a:txBody>
                      <a:tcPr marT="45674" marB="45674" vert="vert">
                        <a:solidFill>
                          <a:srgbClr val="7030A0"/>
                        </a:solidFill>
                      </a:tcPr>
                    </a:tc>
                    <a:tc>
                      <a:txBody>
                        <a:bodyPr/>
                        <a:lstStyle/>
                        <a:p>
                          <a:pPr marL="285750" indent="-285750" eaLnBrk="0" hangingPunct="0">
                            <a:lnSpc>
                              <a:spcPct val="150000"/>
                            </a:lnSpc>
                            <a:buFont typeface="Wingdings" panose="05000000000000000000" pitchFamily="2" charset="2"/>
                            <a:buChar char="Ø"/>
                          </a:pPr>
                          <a:r>
                            <a:rPr lang="en-GB" sz="1400" b="0" kern="1200" dirty="0">
                              <a:solidFill>
                                <a:schemeClr val="dk1"/>
                              </a:solidFill>
                              <a:effectLst/>
                              <a:latin typeface="Arial" panose="020B0604020202020204" pitchFamily="34" charset="0"/>
                              <a:ea typeface="+mn-ea"/>
                              <a:cs typeface="Arial" panose="020B0604020202020204" pitchFamily="34" charset="0"/>
                            </a:rPr>
                            <a:t>Understand and use  </a:t>
                          </a:r>
                          <a14:m>
                            <m:oMath xmlns:m="http://schemas.openxmlformats.org/officeDocument/2006/math">
                              <m:r>
                                <m:rPr>
                                  <m:sty m:val="p"/>
                                </m:rPr>
                                <a:rPr lang="en-GB" sz="1400" i="1" kern="1200" dirty="0" smtClean="0">
                                  <a:solidFill>
                                    <a:schemeClr val="dk1"/>
                                  </a:solidFill>
                                  <a:effectLst/>
                                  <a:latin typeface="Cambria Math"/>
                                  <a:ea typeface="+mn-ea"/>
                                  <a:cs typeface="Arial" panose="020B0604020202020204" pitchFamily="34" charset="0"/>
                                </a:rPr>
                                <m:t>sec</m:t>
                              </m:r>
                              <m:r>
                                <a:rPr lang="en-GB" sz="1400" i="1" kern="1200" baseline="30000" dirty="0" smtClean="0">
                                  <a:solidFill>
                                    <a:schemeClr val="dk1"/>
                                  </a:solidFill>
                                  <a:effectLst/>
                                  <a:latin typeface="Cambria Math"/>
                                  <a:ea typeface="+mn-ea"/>
                                  <a:cs typeface="Arial" panose="020B0604020202020204" pitchFamily="34" charset="0"/>
                                </a:rPr>
                                <m:t>2</m:t>
                              </m:r>
                              <m:r>
                                <a:rPr lang="el-GR" sz="1400" i="1" kern="1200" dirty="0" smtClean="0">
                                  <a:solidFill>
                                    <a:schemeClr val="dk1"/>
                                  </a:solidFill>
                                  <a:effectLst/>
                                  <a:latin typeface="Cambria Math"/>
                                  <a:ea typeface="+mn-ea"/>
                                  <a:cs typeface="Arial" panose="020B0604020202020204" pitchFamily="34" charset="0"/>
                                </a:rPr>
                                <m:t>𝜃</m:t>
                              </m:r>
                              <m:r>
                                <a:rPr lang="en-GB" sz="1400" i="1" kern="1200" dirty="0" smtClean="0">
                                  <a:solidFill>
                                    <a:schemeClr val="dk1"/>
                                  </a:solidFill>
                                  <a:effectLst/>
                                  <a:latin typeface="Cambria Math"/>
                                  <a:ea typeface="+mn-ea"/>
                                  <a:cs typeface="Arial" panose="020B0604020202020204" pitchFamily="34" charset="0"/>
                                </a:rPr>
                                <m:t> = 1 + </m:t>
                              </m:r>
                              <m:r>
                                <m:rPr>
                                  <m:sty m:val="p"/>
                                </m:rPr>
                                <a:rPr lang="en-GB" sz="1400" i="1" kern="1200" dirty="0" smtClean="0">
                                  <a:solidFill>
                                    <a:schemeClr val="dk1"/>
                                  </a:solidFill>
                                  <a:effectLst/>
                                  <a:latin typeface="Cambria Math"/>
                                  <a:ea typeface="+mn-ea"/>
                                  <a:cs typeface="Arial" panose="020B0604020202020204" pitchFamily="34" charset="0"/>
                                </a:rPr>
                                <m:t>tan</m:t>
                              </m:r>
                              <m:r>
                                <a:rPr lang="en-GB" sz="1400" i="1" kern="1200" baseline="30000" dirty="0" smtClean="0">
                                  <a:solidFill>
                                    <a:schemeClr val="dk1"/>
                                  </a:solidFill>
                                  <a:effectLst/>
                                  <a:latin typeface="Cambria Math"/>
                                  <a:ea typeface="+mn-ea"/>
                                  <a:cs typeface="Arial" panose="020B0604020202020204" pitchFamily="34" charset="0"/>
                                </a:rPr>
                                <m:t>2</m:t>
                              </m:r>
                              <m:r>
                                <a:rPr lang="el-GR" sz="1400" i="1" kern="1200" dirty="0" smtClean="0">
                                  <a:solidFill>
                                    <a:schemeClr val="dk1"/>
                                  </a:solidFill>
                                  <a:effectLst/>
                                  <a:latin typeface="Cambria Math"/>
                                  <a:ea typeface="+mn-ea"/>
                                  <a:cs typeface="Arial" panose="020B0604020202020204" pitchFamily="34" charset="0"/>
                                </a:rPr>
                                <m:t>𝜃</m:t>
                              </m:r>
                              <m:r>
                                <a:rPr lang="en-GB" sz="1400" i="1" kern="1200" dirty="0" smtClean="0">
                                  <a:solidFill>
                                    <a:schemeClr val="dk1"/>
                                  </a:solidFill>
                                  <a:effectLst/>
                                  <a:latin typeface="Cambria Math"/>
                                  <a:ea typeface="+mn-ea"/>
                                  <a:cs typeface="Arial" panose="020B0604020202020204" pitchFamily="34" charset="0"/>
                                </a:rPr>
                                <m:t> </m:t>
                              </m:r>
                            </m:oMath>
                          </a14:m>
                          <a:r>
                            <a:rPr lang="en-GB" sz="1400" kern="1200" dirty="0">
                              <a:solidFill>
                                <a:schemeClr val="dk1"/>
                              </a:solidFill>
                              <a:effectLst/>
                              <a:latin typeface="Arial" panose="020B0604020202020204" pitchFamily="34" charset="0"/>
                              <a:ea typeface="+mn-ea"/>
                              <a:cs typeface="Arial" panose="020B0604020202020204" pitchFamily="34" charset="0"/>
                            </a:rPr>
                            <a:t>and </a:t>
                          </a:r>
                          <a14:m>
                            <m:oMath xmlns:m="http://schemas.openxmlformats.org/officeDocument/2006/math">
                              <m:r>
                                <m:rPr>
                                  <m:sty m:val="p"/>
                                </m:rPr>
                                <a:rPr lang="en-GB" sz="1400" i="0" kern="1200" dirty="0" smtClean="0">
                                  <a:solidFill>
                                    <a:schemeClr val="dk1"/>
                                  </a:solidFill>
                                  <a:effectLst/>
                                  <a:latin typeface="Cambria Math"/>
                                  <a:ea typeface="+mn-ea"/>
                                  <a:cs typeface="Arial" panose="020B0604020202020204" pitchFamily="34" charset="0"/>
                                </a:rPr>
                                <m:t>cosec</m:t>
                              </m:r>
                              <m:r>
                                <a:rPr lang="en-GB" sz="1400" i="1" kern="1200" baseline="30000" dirty="0" smtClean="0">
                                  <a:solidFill>
                                    <a:schemeClr val="dk1"/>
                                  </a:solidFill>
                                  <a:effectLst/>
                                  <a:latin typeface="Cambria Math"/>
                                  <a:ea typeface="+mn-ea"/>
                                  <a:cs typeface="Arial" panose="020B0604020202020204" pitchFamily="34" charset="0"/>
                                </a:rPr>
                                <m:t>2</m:t>
                              </m:r>
                              <m:r>
                                <a:rPr lang="el-GR" sz="1400" i="1" kern="1200" dirty="0" smtClean="0">
                                  <a:solidFill>
                                    <a:schemeClr val="dk1"/>
                                  </a:solidFill>
                                  <a:effectLst/>
                                  <a:latin typeface="Cambria Math"/>
                                  <a:ea typeface="+mn-ea"/>
                                  <a:cs typeface="Arial" panose="020B0604020202020204" pitchFamily="34" charset="0"/>
                                </a:rPr>
                                <m:t>𝜃</m:t>
                              </m:r>
                              <m:r>
                                <a:rPr lang="en-GB" sz="1400" i="1" kern="1200" dirty="0" smtClean="0">
                                  <a:solidFill>
                                    <a:schemeClr val="dk1"/>
                                  </a:solidFill>
                                  <a:effectLst/>
                                  <a:latin typeface="Cambria Math"/>
                                  <a:ea typeface="+mn-ea"/>
                                  <a:cs typeface="Arial" panose="020B0604020202020204" pitchFamily="34" charset="0"/>
                                </a:rPr>
                                <m:t> = 1 + </m:t>
                              </m:r>
                              <m:r>
                                <m:rPr>
                                  <m:sty m:val="p"/>
                                </m:rPr>
                                <a:rPr lang="en-GB" sz="1400" i="1" kern="1200" dirty="0" smtClean="0">
                                  <a:solidFill>
                                    <a:schemeClr val="dk1"/>
                                  </a:solidFill>
                                  <a:effectLst/>
                                  <a:latin typeface="Cambria Math"/>
                                  <a:ea typeface="+mn-ea"/>
                                  <a:cs typeface="Arial" panose="020B0604020202020204" pitchFamily="34" charset="0"/>
                                </a:rPr>
                                <m:t>cot</m:t>
                              </m:r>
                              <m:r>
                                <a:rPr lang="en-GB" sz="1400" i="1" kern="1200" baseline="30000" dirty="0" smtClean="0">
                                  <a:solidFill>
                                    <a:schemeClr val="dk1"/>
                                  </a:solidFill>
                                  <a:effectLst/>
                                  <a:latin typeface="Cambria Math"/>
                                  <a:ea typeface="+mn-ea"/>
                                  <a:cs typeface="Arial" panose="020B0604020202020204" pitchFamily="34" charset="0"/>
                                </a:rPr>
                                <m:t>2</m:t>
                              </m:r>
                              <m:r>
                                <a:rPr lang="el-GR" sz="1400" i="1" kern="1200" dirty="0" smtClean="0">
                                  <a:solidFill>
                                    <a:schemeClr val="dk1"/>
                                  </a:solidFill>
                                  <a:effectLst/>
                                  <a:latin typeface="Cambria Math"/>
                                  <a:ea typeface="+mn-ea"/>
                                  <a:cs typeface="Arial" panose="020B0604020202020204" pitchFamily="34" charset="0"/>
                                </a:rPr>
                                <m:t>𝜃</m:t>
                              </m:r>
                            </m:oMath>
                          </a14:m>
                          <a:endParaRPr lang="en-GB" sz="1400" dirty="0">
                            <a:latin typeface="Arial" panose="020B0604020202020204" pitchFamily="34" charset="0"/>
                            <a:cs typeface="Arial" panose="020B0604020202020204" pitchFamily="34" charset="0"/>
                          </a:endParaRPr>
                        </a:p>
                      </a:txBody>
                      <a:tcPr marT="45718" marB="45718"/>
                    </a:tc>
                    <a:tc>
                      <a:txBody>
                        <a:bodyPr/>
                        <a:lstStyle/>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400" dirty="0">
                              <a:latin typeface="Arial" panose="020B0604020202020204" pitchFamily="34" charset="0"/>
                              <a:cs typeface="Arial" panose="020B0604020202020204" pitchFamily="34" charset="0"/>
                            </a:rPr>
                            <a:t>Assumed knowledge:</a:t>
                          </a:r>
                          <a:r>
                            <a:rPr lang="en-GB" sz="1400" baseline="0" dirty="0">
                              <a:latin typeface="Arial" panose="020B0604020202020204" pitchFamily="34" charset="0"/>
                              <a:cs typeface="Arial" panose="020B0604020202020204" pitchFamily="34" charset="0"/>
                            </a:rPr>
                            <a:t> covered in </a:t>
                          </a:r>
                          <a:r>
                            <a:rPr lang="en-GB" sz="1400" baseline="0" dirty="0">
                              <a:latin typeface="Arial" panose="020B0604020202020204" pitchFamily="34" charset="0"/>
                              <a:cs typeface="Arial" panose="020B0604020202020204" pitchFamily="34" charset="0"/>
                              <a:hlinkClick r:id="rId2" action="ppaction://hlinksldjump"/>
                            </a:rPr>
                            <a:t>year 12, Trigonometry</a:t>
                          </a:r>
                          <a:endParaRPr lang="en-US" sz="1400" dirty="0">
                            <a:latin typeface="Arial" panose="020B0604020202020204" pitchFamily="34" charset="0"/>
                            <a:cs typeface="Arial" panose="020B0604020202020204" pitchFamily="34" charset="0"/>
                          </a:endParaRPr>
                        </a:p>
                      </a:txBody>
                      <a:tcPr marT="45721" marB="45721"/>
                    </a:tc>
                    <a:extLst>
                      <a:ext uri="{0D108BD9-81ED-4DB2-BD59-A6C34878D82A}">
                        <a16:rowId xmlns:a16="http://schemas.microsoft.com/office/drawing/2014/main" val="10002"/>
                      </a:ext>
                    </a:extLst>
                  </a:tr>
                </a:tbl>
              </a:graphicData>
            </a:graphic>
          </p:graphicFrame>
        </mc:Choice>
        <mc:Fallback xmlns="">
          <p:graphicFrame>
            <p:nvGraphicFramePr>
              <p:cNvPr id="3" name="Table 2"/>
              <p:cNvGraphicFramePr>
                <a:graphicFrameLocks noGrp="1"/>
              </p:cNvGraphicFramePr>
              <p:nvPr>
                <p:extLst>
                  <p:ext uri="{D42A27DB-BD31-4B8C-83A1-F6EECF244321}">
                    <p14:modId xmlns:a14="http://schemas.microsoft.com/office/drawing/2010/main" xmlns="" xmlns:p14="http://schemas.microsoft.com/office/powerpoint/2010/main" val="1552003570"/>
                  </p:ext>
                </p:extLst>
              </p:nvPr>
            </p:nvGraphicFramePr>
            <p:xfrm>
              <a:off x="488950" y="1332359"/>
              <a:ext cx="9754294" cy="4061282"/>
            </p:xfrm>
            <a:graphic>
              <a:graphicData uri="http://schemas.openxmlformats.org/drawingml/2006/table">
                <a:tbl>
                  <a:tblPr firstRow="1" bandRow="1">
                    <a:tableStyleId>{073A0DAA-6AF3-43AB-8588-CEC1D06C72B9}</a:tableStyleId>
                  </a:tblPr>
                  <a:tblGrid>
                    <a:gridCol w="432000"/>
                    <a:gridCol w="5217838"/>
                    <a:gridCol w="4104456"/>
                  </a:tblGrid>
                  <a:tr h="447947">
                    <a:tc>
                      <a:txBody>
                        <a:bodyPr/>
                        <a:lstStyle/>
                        <a:p>
                          <a:endParaRPr lang="en-GB" sz="1600" dirty="0">
                            <a:effectLst>
                              <a:outerShdw blurRad="38100" dist="38100" dir="2700000" algn="tl">
                                <a:srgbClr val="000000">
                                  <a:alpha val="43137"/>
                                </a:srgbClr>
                              </a:outerShdw>
                            </a:effectLst>
                            <a:latin typeface="Verdana" pitchFamily="34" charset="0"/>
                          </a:endParaRPr>
                        </a:p>
                      </a:txBody>
                      <a:tcPr marT="45674" marB="45674" anchor="ctr"/>
                    </a:tc>
                    <a:tc>
                      <a:txBody>
                        <a:bodyPr/>
                        <a:lstStyle/>
                        <a:p>
                          <a:r>
                            <a:rPr lang="en-GB" sz="1600" dirty="0" smtClean="0">
                              <a:effectLst>
                                <a:outerShdw blurRad="38100" dist="38100" dir="2700000" algn="tl">
                                  <a:srgbClr val="000000">
                                    <a:alpha val="43137"/>
                                  </a:srgbClr>
                                </a:outerShdw>
                              </a:effectLst>
                            </a:rPr>
                            <a:t>Specification</a:t>
                          </a:r>
                          <a:r>
                            <a:rPr lang="en-GB" sz="1600" baseline="0" dirty="0" smtClean="0">
                              <a:effectLst>
                                <a:outerShdw blurRad="38100" dist="38100" dir="2700000" algn="tl">
                                  <a:srgbClr val="000000">
                                    <a:alpha val="43137"/>
                                  </a:srgbClr>
                                </a:outerShdw>
                              </a:effectLst>
                            </a:rPr>
                            <a:t> content</a:t>
                          </a:r>
                          <a:r>
                            <a:rPr lang="en-GB" sz="1600" dirty="0" smtClean="0">
                              <a:effectLst>
                                <a:outerShdw blurRad="38100" dist="38100" dir="2700000" algn="tl">
                                  <a:srgbClr val="000000">
                                    <a:alpha val="43137"/>
                                  </a:srgbClr>
                                </a:outerShdw>
                              </a:effectLst>
                            </a:rPr>
                            <a:t>:</a:t>
                          </a:r>
                          <a:endParaRPr lang="en-GB" sz="1600" dirty="0">
                            <a:effectLst>
                              <a:outerShdw blurRad="38100" dist="38100" dir="2700000" algn="tl">
                                <a:srgbClr val="000000">
                                  <a:alpha val="43137"/>
                                </a:srgbClr>
                              </a:outerShdw>
                            </a:effectLst>
                            <a:latin typeface="Verdana" pitchFamily="34" charset="0"/>
                          </a:endParaRPr>
                        </a:p>
                      </a:txBody>
                      <a:tcPr marT="45674" marB="45674" anchor="ctr"/>
                    </a:tc>
                    <a:tc>
                      <a:txBody>
                        <a:bodyPr/>
                        <a:lstStyle/>
                        <a:p>
                          <a:r>
                            <a:rPr lang="en-GB" sz="1600" dirty="0" smtClean="0">
                              <a:effectLst>
                                <a:outerShdw blurRad="38100" dist="38100" dir="2700000" algn="tl">
                                  <a:srgbClr val="000000">
                                    <a:alpha val="43137"/>
                                  </a:srgbClr>
                                </a:outerShdw>
                              </a:effectLst>
                            </a:rPr>
                            <a:t>Specification</a:t>
                          </a:r>
                          <a:r>
                            <a:rPr lang="en-GB" sz="1600" baseline="0" dirty="0" smtClean="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674" marB="45674" anchor="ctr"/>
                    </a:tc>
                  </a:tr>
                  <a:tr h="2305762">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E4</a:t>
                          </a:r>
                        </a:p>
                      </a:txBody>
                      <a:tcPr marT="45674" marB="45674" vert="vert">
                        <a:solidFill>
                          <a:srgbClr val="7030A0"/>
                        </a:solidFill>
                      </a:tcPr>
                    </a:tc>
                    <a:tc>
                      <a:txBody>
                        <a:bodyPr/>
                        <a:lstStyle/>
                        <a:p>
                          <a:pPr marL="263525" indent="-263525" algn="just">
                            <a:lnSpc>
                              <a:spcPct val="150000"/>
                            </a:lnSpc>
                            <a:buFont typeface="Wingdings" pitchFamily="2" charset="2"/>
                            <a:buChar char="Ø"/>
                          </a:pPr>
                          <a:r>
                            <a:rPr lang="en-GB" sz="1400" kern="1200" dirty="0" smtClean="0">
                              <a:solidFill>
                                <a:schemeClr val="dk1"/>
                              </a:solidFill>
                              <a:effectLst/>
                              <a:latin typeface="Arial" panose="020B0604020202020204" pitchFamily="34" charset="0"/>
                              <a:ea typeface="+mn-ea"/>
                              <a:cs typeface="Arial" panose="020B0604020202020204" pitchFamily="34" charset="0"/>
                            </a:rPr>
                            <a:t>Understand and use the definitions of secant, cosecant and cotangent and of </a:t>
                          </a:r>
                          <a:r>
                            <a:rPr lang="en-GB" sz="1400" kern="1200" dirty="0" err="1" smtClean="0">
                              <a:solidFill>
                                <a:schemeClr val="dk1"/>
                              </a:solidFill>
                              <a:effectLst/>
                              <a:latin typeface="Arial" panose="020B0604020202020204" pitchFamily="34" charset="0"/>
                              <a:ea typeface="+mn-ea"/>
                              <a:cs typeface="Arial" panose="020B0604020202020204" pitchFamily="34" charset="0"/>
                            </a:rPr>
                            <a:t>arcsin</a:t>
                          </a:r>
                          <a:r>
                            <a:rPr lang="en-GB" sz="1400" kern="1200" dirty="0" smtClean="0">
                              <a:solidFill>
                                <a:schemeClr val="dk1"/>
                              </a:solidFill>
                              <a:effectLst/>
                              <a:latin typeface="Arial" panose="020B0604020202020204" pitchFamily="34" charset="0"/>
                              <a:ea typeface="+mn-ea"/>
                              <a:cs typeface="Arial" panose="020B0604020202020204" pitchFamily="34" charset="0"/>
                            </a:rPr>
                            <a:t>, </a:t>
                          </a:r>
                          <a:r>
                            <a:rPr lang="en-GB" sz="1400" kern="1200" dirty="0" err="1" smtClean="0">
                              <a:solidFill>
                                <a:schemeClr val="dk1"/>
                              </a:solidFill>
                              <a:effectLst/>
                              <a:latin typeface="Arial" panose="020B0604020202020204" pitchFamily="34" charset="0"/>
                              <a:ea typeface="+mn-ea"/>
                              <a:cs typeface="Arial" panose="020B0604020202020204" pitchFamily="34" charset="0"/>
                            </a:rPr>
                            <a:t>arccos</a:t>
                          </a:r>
                          <a:r>
                            <a:rPr lang="en-GB" sz="1400" kern="1200" dirty="0" smtClean="0">
                              <a:solidFill>
                                <a:schemeClr val="dk1"/>
                              </a:solidFill>
                              <a:effectLst/>
                              <a:latin typeface="Arial" panose="020B0604020202020204" pitchFamily="34" charset="0"/>
                              <a:ea typeface="+mn-ea"/>
                              <a:cs typeface="Arial" panose="020B0604020202020204" pitchFamily="34" charset="0"/>
                            </a:rPr>
                            <a:t> and </a:t>
                          </a:r>
                          <a:r>
                            <a:rPr lang="en-GB" sz="1400" kern="1200" dirty="0" err="1" smtClean="0">
                              <a:solidFill>
                                <a:schemeClr val="dk1"/>
                              </a:solidFill>
                              <a:effectLst/>
                              <a:latin typeface="Arial" panose="020B0604020202020204" pitchFamily="34" charset="0"/>
                              <a:ea typeface="+mn-ea"/>
                              <a:cs typeface="Arial" panose="020B0604020202020204" pitchFamily="34" charset="0"/>
                            </a:rPr>
                            <a:t>arctan</a:t>
                          </a:r>
                          <a:r>
                            <a:rPr lang="en-GB" sz="1400" kern="1200" dirty="0" smtClean="0">
                              <a:solidFill>
                                <a:schemeClr val="dk1"/>
                              </a:solidFill>
                              <a:effectLst/>
                              <a:latin typeface="Arial" panose="020B0604020202020204" pitchFamily="34" charset="0"/>
                              <a:ea typeface="+mn-ea"/>
                              <a:cs typeface="Arial" panose="020B0604020202020204" pitchFamily="34" charset="0"/>
                            </a:rPr>
                            <a:t>; their relationships to sine, cosine and tangent; understanding of their graphs; their ranges and domains</a:t>
                          </a:r>
                          <a:endParaRPr lang="en-GB" sz="1400" dirty="0">
                            <a:latin typeface="Arial" panose="020B0604020202020204" pitchFamily="34" charset="0"/>
                            <a:cs typeface="Arial" panose="020B0604020202020204" pitchFamily="34" charset="0"/>
                          </a:endParaRPr>
                        </a:p>
                      </a:txBody>
                      <a:tcPr marT="45718" marB="45718"/>
                    </a:tc>
                    <a:tc>
                      <a:txBody>
                        <a:bodyPr/>
                        <a:lstStyle/>
                        <a:p>
                          <a:pPr marL="285750" indent="-285750" algn="just">
                            <a:lnSpc>
                              <a:spcPct val="150000"/>
                            </a:lnSpc>
                            <a:buFont typeface="Wingdings" panose="05000000000000000000" pitchFamily="2" charset="2"/>
                            <a:buChar char="Ø"/>
                          </a:pPr>
                          <a:endParaRPr lang="en-US" sz="1600" dirty="0"/>
                        </a:p>
                      </a:txBody>
                      <a:tcPr marT="45721" marB="45721"/>
                    </a:tc>
                  </a:tr>
                  <a:tr h="1307573">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E5</a:t>
                          </a:r>
                        </a:p>
                      </a:txBody>
                      <a:tcPr marT="45674" marB="45674" vert="vert">
                        <a:solidFill>
                          <a:srgbClr val="7030A0"/>
                        </a:solidFill>
                      </a:tcPr>
                    </a:tc>
                    <a:tc>
                      <a:txBody>
                        <a:bodyPr/>
                        <a:lstStyle/>
                        <a:p>
                          <a:endParaRPr lang="en-US"/>
                        </a:p>
                      </a:txBody>
                      <a:tcPr marT="45718" marB="45718">
                        <a:blipFill rotWithShape="1">
                          <a:blip r:embed="rId3"/>
                          <a:stretch>
                            <a:fillRect l="-10981" t="-211682" r="-78738"/>
                          </a:stretch>
                        </a:blipFill>
                      </a:tcPr>
                    </a:tc>
                    <a:tc>
                      <a:txBody>
                        <a:bodyPr/>
                        <a:lstStyle/>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400" dirty="0" smtClean="0">
                              <a:latin typeface="Arial" panose="020B0604020202020204" pitchFamily="34" charset="0"/>
                              <a:cs typeface="Arial" panose="020B0604020202020204" pitchFamily="34" charset="0"/>
                            </a:rPr>
                            <a:t>Assumed knowledge:</a:t>
                          </a:r>
                          <a:r>
                            <a:rPr lang="en-GB" sz="1400" baseline="0" dirty="0" smtClean="0">
                              <a:latin typeface="Arial" panose="020B0604020202020204" pitchFamily="34" charset="0"/>
                              <a:cs typeface="Arial" panose="020B0604020202020204" pitchFamily="34" charset="0"/>
                            </a:rPr>
                            <a:t> covered in </a:t>
                          </a:r>
                          <a:r>
                            <a:rPr lang="en-GB" sz="1400" baseline="0" dirty="0" smtClean="0">
                              <a:latin typeface="Arial" panose="020B0604020202020204" pitchFamily="34" charset="0"/>
                              <a:cs typeface="Arial" panose="020B0604020202020204" pitchFamily="34" charset="0"/>
                              <a:hlinkClick r:id="rId4" action="ppaction://hlinksldjump"/>
                            </a:rPr>
                            <a:t>year 12, Trigonometry</a:t>
                          </a:r>
                          <a:endParaRPr lang="en-US" sz="1400" dirty="0" smtClean="0">
                            <a:latin typeface="Arial" panose="020B0604020202020204" pitchFamily="34" charset="0"/>
                            <a:cs typeface="Arial" panose="020B0604020202020204" pitchFamily="34" charset="0"/>
                          </a:endParaRPr>
                        </a:p>
                      </a:txBody>
                      <a:tcPr marT="45721" marB="45721"/>
                    </a:tc>
                  </a:tr>
                </a:tbl>
              </a:graphicData>
            </a:graphic>
          </p:graphicFrame>
        </mc:Fallback>
      </mc:AlternateContent>
      <p:sp>
        <p:nvSpPr>
          <p:cNvPr id="53250" name="TextBox 3"/>
          <p:cNvSpPr txBox="1">
            <a:spLocks noChangeArrowheads="1"/>
          </p:cNvSpPr>
          <p:nvPr/>
        </p:nvSpPr>
        <p:spPr bwMode="auto">
          <a:xfrm>
            <a:off x="488950" y="615950"/>
            <a:ext cx="6247223" cy="369332"/>
          </a:xfrm>
          <a:prstGeom prst="rect">
            <a:avLst/>
          </a:prstGeom>
          <a:noFill/>
          <a:ln w="9525">
            <a:noFill/>
            <a:miter lim="800000"/>
            <a:headEnd/>
            <a:tailEnd/>
          </a:ln>
        </p:spPr>
        <p:txBody>
          <a:bodyPr wrap="none">
            <a:spAutoFit/>
          </a:bodyPr>
          <a:lstStyle/>
          <a:p>
            <a:r>
              <a:rPr lang="en-GB" sz="1800" b="1" dirty="0">
                <a:latin typeface="Verdana" pitchFamily="34" charset="0"/>
              </a:rPr>
              <a:t>Trigonometry &amp; Circular Measure (slide 2 of 2)</a:t>
            </a:r>
          </a:p>
        </p:txBody>
      </p:sp>
      <p:sp>
        <p:nvSpPr>
          <p:cNvPr id="4" name="Right Arrow 3">
            <a:hlinkClick r:id="rId5" action="ppaction://hlinksldjump"/>
          </p:cNvPr>
          <p:cNvSpPr/>
          <p:nvPr/>
        </p:nvSpPr>
        <p:spPr>
          <a:xfrm>
            <a:off x="518668" y="7042547"/>
            <a:ext cx="2267712" cy="395684"/>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88553335"/>
              </p:ext>
            </p:extLst>
          </p:nvPr>
        </p:nvGraphicFramePr>
        <p:xfrm>
          <a:off x="488950" y="1404367"/>
          <a:ext cx="9754294" cy="4806752"/>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217838">
                  <a:extLst>
                    <a:ext uri="{9D8B030D-6E8A-4147-A177-3AD203B41FA5}">
                      <a16:colId xmlns:a16="http://schemas.microsoft.com/office/drawing/2014/main" val="20001"/>
                    </a:ext>
                  </a:extLst>
                </a:gridCol>
                <a:gridCol w="4104456">
                  <a:extLst>
                    <a:ext uri="{9D8B030D-6E8A-4147-A177-3AD203B41FA5}">
                      <a16:colId xmlns:a16="http://schemas.microsoft.com/office/drawing/2014/main" val="20002"/>
                    </a:ext>
                  </a:extLst>
                </a:gridCol>
              </a:tblGrid>
              <a:tr h="457869">
                <a:tc>
                  <a:txBody>
                    <a:bodyPr/>
                    <a:lstStyle/>
                    <a:p>
                      <a:endParaRPr lang="en-GB" sz="1600" dirty="0">
                        <a:solidFill>
                          <a:schemeClr val="bg1"/>
                        </a:solidFill>
                        <a:effectLst>
                          <a:outerShdw blurRad="38100" dist="38100" dir="2700000" algn="tl">
                            <a:srgbClr val="000000">
                              <a:alpha val="43137"/>
                            </a:srgbClr>
                          </a:outerShdw>
                        </a:effectLst>
                        <a:latin typeface="Verdana" pitchFamily="34" charset="0"/>
                      </a:endParaRPr>
                    </a:p>
                  </a:txBody>
                  <a:tcPr marT="45706" marB="45706"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content</a:t>
                      </a:r>
                      <a:r>
                        <a:rPr lang="en-GB" sz="1600" dirty="0">
                          <a:solidFill>
                            <a:schemeClr val="bg1"/>
                          </a:solidFill>
                          <a:effectLst>
                            <a:outerShdw blurRad="38100" dist="38100" dir="2700000" algn="tl">
                              <a:srgbClr val="000000">
                                <a:alpha val="43137"/>
                              </a:srgbClr>
                            </a:outerShdw>
                          </a:effectLst>
                        </a:rPr>
                        <a:t>:</a:t>
                      </a:r>
                      <a:endParaRPr lang="en-GB" sz="1600" dirty="0">
                        <a:solidFill>
                          <a:schemeClr val="bg1"/>
                        </a:solidFill>
                        <a:effectLst>
                          <a:outerShdw blurRad="38100" dist="38100" dir="2700000" algn="tl">
                            <a:srgbClr val="000000">
                              <a:alpha val="43137"/>
                            </a:srgbClr>
                          </a:outerShdw>
                        </a:effectLst>
                        <a:latin typeface="Verdana" pitchFamily="34" charset="0"/>
                      </a:endParaRPr>
                    </a:p>
                  </a:txBody>
                  <a:tcPr marT="45706" marB="45706"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706" marB="45706" anchor="ctr"/>
                </a:tc>
                <a:extLst>
                  <a:ext uri="{0D108BD9-81ED-4DB2-BD59-A6C34878D82A}">
                    <a16:rowId xmlns:a16="http://schemas.microsoft.com/office/drawing/2014/main" val="10000"/>
                  </a:ext>
                </a:extLst>
              </a:tr>
              <a:tr h="1396987">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B6</a:t>
                      </a:r>
                    </a:p>
                  </a:txBody>
                  <a:tcPr marT="45706" marB="45706" vert="vert">
                    <a:solidFill>
                      <a:srgbClr val="3B5AF7"/>
                    </a:solidFill>
                  </a:tcPr>
                </a:tc>
                <a:tc>
                  <a:txBody>
                    <a:bodyPr/>
                    <a:lstStyle/>
                    <a:p>
                      <a:pPr marL="285750" indent="-285750" algn="just">
                        <a:lnSpc>
                          <a:spcPct val="150000"/>
                        </a:lnSpc>
                        <a:buFont typeface="Wingdings" panose="05000000000000000000" pitchFamily="2" charset="2"/>
                        <a:buChar char="Ø"/>
                      </a:pPr>
                      <a:r>
                        <a:rPr lang="en-GB" sz="1400" kern="1200" dirty="0">
                          <a:solidFill>
                            <a:schemeClr val="dk1"/>
                          </a:solidFill>
                          <a:effectLst/>
                          <a:latin typeface="Arial" panose="020B0604020202020204" pitchFamily="34" charset="0"/>
                          <a:ea typeface="+mn-ea"/>
                          <a:cs typeface="Arial" panose="020B0604020202020204" pitchFamily="34" charset="0"/>
                        </a:rPr>
                        <a:t>Simplify rational expressions including by factorising and cancelling, and algebraic division (by linear expressions only)</a:t>
                      </a:r>
                      <a:endParaRPr lang="en-GB" sz="1400" dirty="0">
                        <a:latin typeface="Arial" panose="020B0604020202020204" pitchFamily="34" charset="0"/>
                        <a:cs typeface="Arial" panose="020B0604020202020204" pitchFamily="34" charset="0"/>
                      </a:endParaRPr>
                    </a:p>
                  </a:txBody>
                  <a:tcPr marT="45718" marB="45718"/>
                </a:tc>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GB" sz="1400" dirty="0">
                          <a:latin typeface="Arial" panose="020B0604020202020204" pitchFamily="34" charset="0"/>
                          <a:cs typeface="Arial" panose="020B0604020202020204" pitchFamily="34" charset="0"/>
                        </a:rPr>
                        <a:t>Assumed knowledge:</a:t>
                      </a:r>
                      <a:r>
                        <a:rPr lang="en-GB" sz="1400" baseline="0" dirty="0">
                          <a:latin typeface="Arial" panose="020B0604020202020204" pitchFamily="34" charset="0"/>
                          <a:cs typeface="Arial" panose="020B0604020202020204" pitchFamily="34" charset="0"/>
                        </a:rPr>
                        <a:t> covered in </a:t>
                      </a:r>
                      <a:r>
                        <a:rPr lang="en-GB" sz="1400" baseline="0" dirty="0">
                          <a:latin typeface="Arial" panose="020B0604020202020204" pitchFamily="34" charset="0"/>
                          <a:cs typeface="Arial" panose="020B0604020202020204" pitchFamily="34" charset="0"/>
                          <a:hlinkClick r:id="rId2" action="ppaction://hlinksldjump"/>
                        </a:rPr>
                        <a:t>year 12, Algebraic Manipulation, Quadratic Equations &amp; Simultaneous Equations</a:t>
                      </a:r>
                      <a:endParaRPr lang="en-US" sz="1400"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endParaRPr lang="en-US" sz="1400" dirty="0">
                        <a:latin typeface="Arial" panose="020B0604020202020204" pitchFamily="34" charset="0"/>
                        <a:cs typeface="Arial" panose="020B0604020202020204" pitchFamily="34" charset="0"/>
                      </a:endParaRPr>
                    </a:p>
                  </a:txBody>
                  <a:tcPr marT="45721" marB="45721"/>
                </a:tc>
                <a:extLst>
                  <a:ext uri="{0D108BD9-81ED-4DB2-BD59-A6C34878D82A}">
                    <a16:rowId xmlns:a16="http://schemas.microsoft.com/office/drawing/2014/main" val="10001"/>
                  </a:ext>
                </a:extLst>
              </a:tr>
              <a:tr h="643738">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B7</a:t>
                      </a:r>
                    </a:p>
                  </a:txBody>
                  <a:tcPr marT="45706" marB="45706" vert="vert">
                    <a:solidFill>
                      <a:srgbClr val="3B5AF7"/>
                    </a:solidFill>
                  </a:tcPr>
                </a:tc>
                <a:tc>
                  <a:txBody>
                    <a:bodyPr/>
                    <a:lstStyle/>
                    <a:p>
                      <a:pPr marL="285750" indent="-285750" algn="just">
                        <a:lnSpc>
                          <a:spcPct val="150000"/>
                        </a:lnSpc>
                        <a:buFont typeface="Wingdings" panose="05000000000000000000" pitchFamily="2" charset="2"/>
                        <a:buChar char="Ø"/>
                      </a:pPr>
                      <a:r>
                        <a:rPr lang="en-GB" sz="1400" kern="1200" dirty="0">
                          <a:solidFill>
                            <a:schemeClr val="dk1"/>
                          </a:solidFill>
                          <a:effectLst/>
                          <a:latin typeface="Arial" panose="020B0604020202020204" pitchFamily="34" charset="0"/>
                          <a:ea typeface="+mn-ea"/>
                          <a:cs typeface="Arial" panose="020B0604020202020204" pitchFamily="34" charset="0"/>
                        </a:rPr>
                        <a:t>The modulus of a linear function</a:t>
                      </a:r>
                      <a:endParaRPr lang="en-GB" sz="1400" dirty="0">
                        <a:latin typeface="Arial" panose="020B0604020202020204" pitchFamily="34" charset="0"/>
                        <a:cs typeface="Arial" panose="020B0604020202020204" pitchFamily="34" charset="0"/>
                      </a:endParaRPr>
                    </a:p>
                  </a:txBody>
                  <a:tcPr marT="45718" marB="45718"/>
                </a:tc>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GB" sz="1400" dirty="0">
                          <a:latin typeface="Arial" panose="020B0604020202020204" pitchFamily="34" charset="0"/>
                          <a:cs typeface="Arial" panose="020B0604020202020204" pitchFamily="34" charset="0"/>
                        </a:rPr>
                        <a:t>Assumed knowledge:</a:t>
                      </a:r>
                      <a:r>
                        <a:rPr lang="en-GB" sz="1400" baseline="0" dirty="0">
                          <a:latin typeface="Arial" panose="020B0604020202020204" pitchFamily="34" charset="0"/>
                          <a:cs typeface="Arial" panose="020B0604020202020204" pitchFamily="34" charset="0"/>
                        </a:rPr>
                        <a:t> covered in </a:t>
                      </a:r>
                      <a:r>
                        <a:rPr lang="en-GB" sz="1400" baseline="0" dirty="0">
                          <a:latin typeface="Arial" panose="020B0604020202020204" pitchFamily="34" charset="0"/>
                          <a:cs typeface="Arial" panose="020B0604020202020204" pitchFamily="34" charset="0"/>
                          <a:hlinkClick r:id="rId3" action="ppaction://hlinksldjump"/>
                        </a:rPr>
                        <a:t>year 12, Graphs, Linear &amp; Quadratic Inequalities</a:t>
                      </a:r>
                      <a:endParaRPr lang="en-US" sz="1400" dirty="0">
                        <a:latin typeface="Arial" panose="020B0604020202020204" pitchFamily="34" charset="0"/>
                        <a:cs typeface="Arial" panose="020B0604020202020204" pitchFamily="34" charset="0"/>
                      </a:endParaRPr>
                    </a:p>
                  </a:txBody>
                  <a:tcPr marT="45721" marB="45721"/>
                </a:tc>
                <a:extLst>
                  <a:ext uri="{0D108BD9-81ED-4DB2-BD59-A6C34878D82A}">
                    <a16:rowId xmlns:a16="http://schemas.microsoft.com/office/drawing/2014/main" val="10002"/>
                  </a:ext>
                </a:extLst>
              </a:tr>
              <a:tr h="1110187">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B8</a:t>
                      </a:r>
                    </a:p>
                  </a:txBody>
                  <a:tcPr marT="45706" marB="45706" vert="vert">
                    <a:solidFill>
                      <a:srgbClr val="3B5AF7"/>
                    </a:solidFill>
                  </a:tcPr>
                </a:tc>
                <a:tc>
                  <a:txBody>
                    <a:bodyPr/>
                    <a:lstStyle/>
                    <a:p>
                      <a:pPr marL="285750" indent="-285750" algn="just">
                        <a:lnSpc>
                          <a:spcPct val="150000"/>
                        </a:lnSpc>
                        <a:buFont typeface="Wingdings" panose="05000000000000000000" pitchFamily="2" charset="2"/>
                        <a:buChar char="Ø"/>
                      </a:pPr>
                      <a:r>
                        <a:rPr lang="en-GB" sz="1400" kern="1200" dirty="0">
                          <a:solidFill>
                            <a:schemeClr val="dk1"/>
                          </a:solidFill>
                          <a:effectLst/>
                          <a:latin typeface="Arial" panose="020B0604020202020204" pitchFamily="34" charset="0"/>
                          <a:ea typeface="+mn-ea"/>
                          <a:cs typeface="Arial" panose="020B0604020202020204" pitchFamily="34" charset="0"/>
                        </a:rPr>
                        <a:t>Understand and use composite functions; inverse functions and their graphs</a:t>
                      </a:r>
                      <a:endParaRPr lang="en-GB" sz="1400" dirty="0">
                        <a:latin typeface="Arial" panose="020B0604020202020204" pitchFamily="34" charset="0"/>
                        <a:cs typeface="Arial" panose="020B0604020202020204" pitchFamily="34" charset="0"/>
                      </a:endParaRPr>
                    </a:p>
                  </a:txBody>
                  <a:tcPr marT="45718" marB="45718"/>
                </a:tc>
                <a:tc>
                  <a:txBody>
                    <a:bodyPr/>
                    <a:lstStyle/>
                    <a:p>
                      <a:pPr marL="0" indent="0" algn="just">
                        <a:lnSpc>
                          <a:spcPct val="150000"/>
                        </a:lnSpc>
                        <a:buFont typeface="Wingdings" panose="05000000000000000000" pitchFamily="2" charset="2"/>
                        <a:buNone/>
                      </a:pPr>
                      <a:endParaRPr lang="en-US" sz="1400" dirty="0">
                        <a:latin typeface="Arial" panose="020B0604020202020204" pitchFamily="34" charset="0"/>
                        <a:cs typeface="Arial" panose="020B0604020202020204" pitchFamily="34" charset="0"/>
                      </a:endParaRPr>
                    </a:p>
                  </a:txBody>
                  <a:tcPr marT="45721" marB="45721"/>
                </a:tc>
                <a:extLst>
                  <a:ext uri="{0D108BD9-81ED-4DB2-BD59-A6C34878D82A}">
                    <a16:rowId xmlns:a16="http://schemas.microsoft.com/office/drawing/2014/main" val="10003"/>
                  </a:ext>
                </a:extLst>
              </a:tr>
              <a:tr h="1110187">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B9</a:t>
                      </a:r>
                    </a:p>
                  </a:txBody>
                  <a:tcPr marT="45706" marB="45706" vert="vert">
                    <a:solidFill>
                      <a:srgbClr val="3B5AF7"/>
                    </a:solidFill>
                  </a:tcPr>
                </a:tc>
                <a:tc>
                  <a:txBody>
                    <a:bodyPr/>
                    <a:lstStyle/>
                    <a:p>
                      <a:pPr marL="285750" indent="-285750" algn="just">
                        <a:lnSpc>
                          <a:spcPct val="150000"/>
                        </a:lnSpc>
                        <a:buFont typeface="Wingdings" panose="05000000000000000000" pitchFamily="2" charset="2"/>
                        <a:buChar char="Ø"/>
                      </a:pPr>
                      <a:r>
                        <a:rPr lang="en-GB" sz="1400" kern="1200" dirty="0">
                          <a:solidFill>
                            <a:schemeClr val="dk1"/>
                          </a:solidFill>
                          <a:effectLst/>
                          <a:latin typeface="Arial" panose="020B0604020202020204" pitchFamily="34" charset="0"/>
                          <a:ea typeface="+mn-ea"/>
                          <a:cs typeface="Arial" panose="020B0604020202020204" pitchFamily="34" charset="0"/>
                        </a:rPr>
                        <a:t>Combinations of transformations (translations and stretches)</a:t>
                      </a:r>
                      <a:endParaRPr lang="en-GB" sz="1400" dirty="0">
                        <a:latin typeface="Arial" panose="020B0604020202020204" pitchFamily="34" charset="0"/>
                        <a:cs typeface="Arial" panose="020B0604020202020204" pitchFamily="34" charset="0"/>
                      </a:endParaRPr>
                    </a:p>
                  </a:txBody>
                  <a:tcPr marT="45718" marB="45718"/>
                </a:tc>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GB" sz="1400" dirty="0">
                          <a:latin typeface="Arial" panose="020B0604020202020204" pitchFamily="34" charset="0"/>
                          <a:cs typeface="Arial" panose="020B0604020202020204" pitchFamily="34" charset="0"/>
                        </a:rPr>
                        <a:t>Assumed knowledge:</a:t>
                      </a:r>
                      <a:r>
                        <a:rPr lang="en-GB" sz="1400" baseline="0" dirty="0">
                          <a:latin typeface="Arial" panose="020B0604020202020204" pitchFamily="34" charset="0"/>
                          <a:cs typeface="Arial" panose="020B0604020202020204" pitchFamily="34" charset="0"/>
                        </a:rPr>
                        <a:t> covered in </a:t>
                      </a:r>
                      <a:r>
                        <a:rPr lang="en-GB" sz="1400" baseline="0" dirty="0">
                          <a:latin typeface="Arial" panose="020B0604020202020204" pitchFamily="34" charset="0"/>
                          <a:cs typeface="Arial" panose="020B0604020202020204" pitchFamily="34" charset="0"/>
                          <a:hlinkClick r:id="rId3" action="ppaction://hlinksldjump"/>
                        </a:rPr>
                        <a:t>year 12, Graphs, Linear &amp; Quadratic Inequalities</a:t>
                      </a:r>
                      <a:endParaRPr lang="en-US" sz="1400" dirty="0">
                        <a:latin typeface="Arial" panose="020B0604020202020204" pitchFamily="34" charset="0"/>
                        <a:cs typeface="Arial" panose="020B0604020202020204" pitchFamily="34" charset="0"/>
                      </a:endParaRPr>
                    </a:p>
                  </a:txBody>
                  <a:tcPr marT="45721" marB="45721"/>
                </a:tc>
                <a:extLst>
                  <a:ext uri="{0D108BD9-81ED-4DB2-BD59-A6C34878D82A}">
                    <a16:rowId xmlns:a16="http://schemas.microsoft.com/office/drawing/2014/main" val="10004"/>
                  </a:ext>
                </a:extLst>
              </a:tr>
            </a:tbl>
          </a:graphicData>
        </a:graphic>
      </p:graphicFrame>
      <p:sp>
        <p:nvSpPr>
          <p:cNvPr id="54274" name="TextBox 3"/>
          <p:cNvSpPr txBox="1">
            <a:spLocks noChangeArrowheads="1"/>
          </p:cNvSpPr>
          <p:nvPr/>
        </p:nvSpPr>
        <p:spPr bwMode="auto">
          <a:xfrm>
            <a:off x="488950" y="615950"/>
            <a:ext cx="3943350" cy="369888"/>
          </a:xfrm>
          <a:prstGeom prst="rect">
            <a:avLst/>
          </a:prstGeom>
          <a:noFill/>
          <a:ln w="9525">
            <a:noFill/>
            <a:miter lim="800000"/>
            <a:headEnd/>
            <a:tailEnd/>
          </a:ln>
        </p:spPr>
        <p:txBody>
          <a:bodyPr wrap="none">
            <a:spAutoFit/>
          </a:bodyPr>
          <a:lstStyle/>
          <a:p>
            <a:r>
              <a:rPr lang="en-GB" sz="1800" b="1">
                <a:latin typeface="Verdana" pitchFamily="34" charset="0"/>
              </a:rPr>
              <a:t>Functions &amp; Transformations</a:t>
            </a:r>
          </a:p>
        </p:txBody>
      </p:sp>
      <p:sp>
        <p:nvSpPr>
          <p:cNvPr id="6" name="Right Arrow 5">
            <a:hlinkClick r:id="rId4" action="ppaction://hlinksldjump"/>
          </p:cNvPr>
          <p:cNvSpPr/>
          <p:nvPr/>
        </p:nvSpPr>
        <p:spPr>
          <a:xfrm>
            <a:off x="518668" y="7042547"/>
            <a:ext cx="2267712" cy="395684"/>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3645084477"/>
                  </p:ext>
                </p:extLst>
              </p:nvPr>
            </p:nvGraphicFramePr>
            <p:xfrm>
              <a:off x="488950" y="1404369"/>
              <a:ext cx="9826302" cy="4680550"/>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257203">
                      <a:extLst>
                        <a:ext uri="{9D8B030D-6E8A-4147-A177-3AD203B41FA5}">
                          <a16:colId xmlns:a16="http://schemas.microsoft.com/office/drawing/2014/main" val="20001"/>
                        </a:ext>
                      </a:extLst>
                    </a:gridCol>
                    <a:gridCol w="4137099">
                      <a:extLst>
                        <a:ext uri="{9D8B030D-6E8A-4147-A177-3AD203B41FA5}">
                          <a16:colId xmlns:a16="http://schemas.microsoft.com/office/drawing/2014/main" val="20002"/>
                        </a:ext>
                      </a:extLst>
                    </a:gridCol>
                  </a:tblGrid>
                  <a:tr h="310325">
                    <a:tc>
                      <a:txBody>
                        <a:bodyPr/>
                        <a:lstStyle/>
                        <a:p>
                          <a:endParaRPr lang="en-GB" sz="1600" dirty="0">
                            <a:effectLst>
                              <a:outerShdw blurRad="38100" dist="38100" dir="2700000" algn="tl">
                                <a:srgbClr val="000000">
                                  <a:alpha val="43137"/>
                                </a:srgbClr>
                              </a:outerShdw>
                            </a:effectLst>
                            <a:latin typeface="Verdana" pitchFamily="34" charset="0"/>
                          </a:endParaRPr>
                        </a:p>
                      </a:txBody>
                      <a:tcPr marT="45674" marB="45674"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content</a:t>
                          </a:r>
                          <a:r>
                            <a:rPr lang="en-GB" sz="1600" dirty="0">
                              <a:effectLst>
                                <a:outerShdw blurRad="38100" dist="38100" dir="2700000" algn="tl">
                                  <a:srgbClr val="000000">
                                    <a:alpha val="43137"/>
                                  </a:srgbClr>
                                </a:outerShdw>
                              </a:effectLst>
                            </a:rPr>
                            <a:t>:</a:t>
                          </a:r>
                          <a:endParaRPr lang="en-GB" sz="1600" dirty="0">
                            <a:effectLst>
                              <a:outerShdw blurRad="38100" dist="38100" dir="2700000" algn="tl">
                                <a:srgbClr val="000000">
                                  <a:alpha val="43137"/>
                                </a:srgbClr>
                              </a:outerShdw>
                            </a:effectLst>
                            <a:latin typeface="Verdana" pitchFamily="34" charset="0"/>
                          </a:endParaRPr>
                        </a:p>
                      </a:txBody>
                      <a:tcPr marT="45674" marB="45674"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674" marB="45674" anchor="ctr"/>
                    </a:tc>
                    <a:extLst>
                      <a:ext uri="{0D108BD9-81ED-4DB2-BD59-A6C34878D82A}">
                        <a16:rowId xmlns:a16="http://schemas.microsoft.com/office/drawing/2014/main" val="10000"/>
                      </a:ext>
                    </a:extLst>
                  </a:tr>
                  <a:tr h="1932290">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G1</a:t>
                          </a:r>
                        </a:p>
                      </a:txBody>
                      <a:tcPr marT="45674" marB="45674" vert="vert">
                        <a:solidFill>
                          <a:srgbClr val="00B050"/>
                        </a:solidFill>
                      </a:tcPr>
                    </a:tc>
                    <a:tc>
                      <a:txBody>
                        <a:bodyPr/>
                        <a:lstStyle/>
                        <a:p>
                          <a:pPr marL="285750" indent="-285750" algn="just" eaLnBrk="0" hangingPunct="0">
                            <a:lnSpc>
                              <a:spcPct val="150000"/>
                            </a:lnSpc>
                            <a:buFont typeface="Wingdings" panose="05000000000000000000" pitchFamily="2" charset="2"/>
                            <a:buChar char="Ø"/>
                          </a:pPr>
                          <a:r>
                            <a:rPr lang="en-GB" sz="1400" b="0" kern="1200" dirty="0">
                              <a:solidFill>
                                <a:schemeClr val="dk1"/>
                              </a:solidFill>
                              <a:effectLst/>
                              <a:latin typeface="Arial" panose="020B0604020202020204" pitchFamily="34" charset="0"/>
                              <a:ea typeface="+mn-ea"/>
                              <a:cs typeface="Arial" panose="020B0604020202020204" pitchFamily="34" charset="0"/>
                            </a:rPr>
                            <a:t>Understand and use the derivative of </a:t>
                          </a:r>
                          <a14:m>
                            <m:oMath xmlns:m="http://schemas.openxmlformats.org/officeDocument/2006/math">
                              <m:r>
                                <m:rPr>
                                  <m:sty m:val="p"/>
                                </m:rPr>
                                <a:rPr lang="en-GB" sz="1400" b="0" i="1" kern="1200" dirty="0" smtClean="0">
                                  <a:solidFill>
                                    <a:schemeClr val="dk1"/>
                                  </a:solidFill>
                                  <a:effectLst/>
                                  <a:latin typeface="Cambria Math"/>
                                  <a:ea typeface="+mn-ea"/>
                                  <a:cs typeface="Arial" panose="020B0604020202020204" pitchFamily="34" charset="0"/>
                                </a:rPr>
                                <m:t>sin</m:t>
                              </m:r>
                              <m:r>
                                <a:rPr lang="en-GB" sz="1400" b="0" i="1" kern="1200" dirty="0" smtClean="0">
                                  <a:solidFill>
                                    <a:schemeClr val="dk1"/>
                                  </a:solidFill>
                                  <a:effectLst/>
                                  <a:latin typeface="Cambria Math"/>
                                  <a:ea typeface="+mn-ea"/>
                                  <a:cs typeface="Arial" panose="020B0604020202020204" pitchFamily="34" charset="0"/>
                                </a:rPr>
                                <m:t>⁡</m:t>
                              </m:r>
                              <m:r>
                                <a:rPr lang="en-GB" sz="1400" b="0" i="1" kern="1200" dirty="0" smtClean="0">
                                  <a:solidFill>
                                    <a:schemeClr val="dk1"/>
                                  </a:solidFill>
                                  <a:effectLst/>
                                  <a:latin typeface="Cambria Math"/>
                                  <a:ea typeface="+mn-ea"/>
                                  <a:cs typeface="Arial" panose="020B0604020202020204" pitchFamily="34" charset="0"/>
                                </a:rPr>
                                <m:t>𝑥</m:t>
                              </m:r>
                            </m:oMath>
                          </a14:m>
                          <a:r>
                            <a:rPr lang="en-GB" sz="1400" b="0" kern="1200" dirty="0">
                              <a:solidFill>
                                <a:schemeClr val="dk1"/>
                              </a:solidFill>
                              <a:effectLst/>
                              <a:latin typeface="Arial" panose="020B0604020202020204" pitchFamily="34" charset="0"/>
                              <a:ea typeface="+mn-ea"/>
                              <a:cs typeface="Arial" panose="020B0604020202020204" pitchFamily="34" charset="0"/>
                            </a:rPr>
                            <a:t>and </a:t>
                          </a:r>
                          <a14:m>
                            <m:oMath xmlns:m="http://schemas.openxmlformats.org/officeDocument/2006/math">
                              <m:r>
                                <m:rPr>
                                  <m:sty m:val="p"/>
                                </m:rPr>
                                <a:rPr lang="en-GB" sz="1400" b="0" i="1" kern="1200" dirty="0" smtClean="0">
                                  <a:solidFill>
                                    <a:schemeClr val="dk1"/>
                                  </a:solidFill>
                                  <a:effectLst/>
                                  <a:latin typeface="Cambria Math"/>
                                  <a:ea typeface="+mn-ea"/>
                                  <a:cs typeface="Arial" panose="020B0604020202020204" pitchFamily="34" charset="0"/>
                                </a:rPr>
                                <m:t>cos</m:t>
                              </m:r>
                              <m:r>
                                <a:rPr lang="en-GB" sz="1400" b="0" i="1" kern="1200" dirty="0" smtClean="0">
                                  <a:solidFill>
                                    <a:schemeClr val="dk1"/>
                                  </a:solidFill>
                                  <a:effectLst/>
                                  <a:latin typeface="Cambria Math"/>
                                  <a:ea typeface="+mn-ea"/>
                                  <a:cs typeface="Arial" panose="020B0604020202020204" pitchFamily="34" charset="0"/>
                                </a:rPr>
                                <m:t>⁡</m:t>
                              </m:r>
                              <m:r>
                                <a:rPr lang="en-GB" sz="1400" b="0" i="1" kern="1200" dirty="0" smtClean="0">
                                  <a:solidFill>
                                    <a:schemeClr val="dk1"/>
                                  </a:solidFill>
                                  <a:effectLst/>
                                  <a:latin typeface="Cambria Math"/>
                                  <a:ea typeface="+mn-ea"/>
                                  <a:cs typeface="Arial" panose="020B0604020202020204" pitchFamily="34" charset="0"/>
                                </a:rPr>
                                <m:t>𝑥</m:t>
                              </m:r>
                            </m:oMath>
                          </a14:m>
                          <a:endParaRPr lang="en-GB" sz="1400" b="0" kern="1200" dirty="0">
                            <a:solidFill>
                              <a:schemeClr val="dk1"/>
                            </a:solidFill>
                            <a:effectLst/>
                            <a:latin typeface="Arial" panose="020B0604020202020204" pitchFamily="34" charset="0"/>
                            <a:ea typeface="+mn-ea"/>
                            <a:cs typeface="Arial" panose="020B0604020202020204" pitchFamily="34" charset="0"/>
                          </a:endParaRPr>
                        </a:p>
                        <a:p>
                          <a:pPr marL="285750" indent="-285750" algn="just" eaLnBrk="0" hangingPunct="0">
                            <a:lnSpc>
                              <a:spcPct val="150000"/>
                            </a:lnSpc>
                            <a:buFont typeface="Wingdings" panose="05000000000000000000" pitchFamily="2" charset="2"/>
                            <a:buChar char="Ø"/>
                          </a:pPr>
                          <a:endParaRPr lang="en-GB" sz="1400" b="0" kern="1200" dirty="0">
                            <a:solidFill>
                              <a:schemeClr val="dk1"/>
                            </a:solidFill>
                            <a:effectLst/>
                            <a:latin typeface="Arial" panose="020B0604020202020204" pitchFamily="34" charset="0"/>
                            <a:ea typeface="+mn-ea"/>
                            <a:cs typeface="Arial" panose="020B0604020202020204" pitchFamily="34" charset="0"/>
                          </a:endParaRPr>
                        </a:p>
                        <a:p>
                          <a:pPr marL="285750" indent="-285750" algn="just">
                            <a:lnSpc>
                              <a:spcPct val="150000"/>
                            </a:lnSpc>
                            <a:buFont typeface="Wingdings" panose="05000000000000000000" pitchFamily="2" charset="2"/>
                            <a:buChar char="Ø"/>
                          </a:pPr>
                          <a:r>
                            <a:rPr lang="en-GB" sz="1400" b="0" kern="1200" dirty="0">
                              <a:solidFill>
                                <a:schemeClr val="dk1"/>
                              </a:solidFill>
                              <a:effectLst/>
                              <a:latin typeface="Arial" panose="020B0604020202020204" pitchFamily="34" charset="0"/>
                              <a:ea typeface="+mn-ea"/>
                              <a:cs typeface="Arial" panose="020B0604020202020204" pitchFamily="34" charset="0"/>
                            </a:rPr>
                            <a:t>The</a:t>
                          </a:r>
                          <a:r>
                            <a:rPr lang="en-GB" sz="1400" b="0" kern="1200" baseline="0" dirty="0">
                              <a:solidFill>
                                <a:schemeClr val="dk1"/>
                              </a:solidFill>
                              <a:effectLst/>
                              <a:latin typeface="Arial" panose="020B0604020202020204" pitchFamily="34" charset="0"/>
                              <a:ea typeface="+mn-ea"/>
                              <a:cs typeface="Arial" panose="020B0604020202020204" pitchFamily="34" charset="0"/>
                            </a:rPr>
                            <a:t> second derivative and its c</a:t>
                          </a:r>
                          <a:r>
                            <a:rPr lang="en-GB" sz="1400" b="0" kern="1200" dirty="0">
                              <a:solidFill>
                                <a:schemeClr val="dk1"/>
                              </a:solidFill>
                              <a:effectLst/>
                              <a:latin typeface="Arial" panose="020B0604020202020204" pitchFamily="34" charset="0"/>
                              <a:ea typeface="+mn-ea"/>
                              <a:cs typeface="Arial" panose="020B0604020202020204" pitchFamily="34" charset="0"/>
                            </a:rPr>
                            <a:t>onnection to convex and concave sections of curves and points of inflection</a:t>
                          </a:r>
                          <a:endParaRPr lang="en-GB" sz="1400" b="0" dirty="0">
                            <a:latin typeface="Arial" panose="020B0604020202020204" pitchFamily="34" charset="0"/>
                            <a:cs typeface="Arial" panose="020B0604020202020204" pitchFamily="34" charset="0"/>
                          </a:endParaRPr>
                        </a:p>
                      </a:txBody>
                      <a:tcPr marT="45718" marB="45718"/>
                    </a:tc>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GB" sz="1400" dirty="0">
                              <a:latin typeface="Arial" panose="020B0604020202020204" pitchFamily="34" charset="0"/>
                              <a:cs typeface="Arial" panose="020B0604020202020204" pitchFamily="34" charset="0"/>
                            </a:rPr>
                            <a:t>Assumed knowledge:</a:t>
                          </a:r>
                          <a:r>
                            <a:rPr lang="en-GB" sz="1400" baseline="0" dirty="0">
                              <a:latin typeface="Arial" panose="020B0604020202020204" pitchFamily="34" charset="0"/>
                              <a:cs typeface="Arial" panose="020B0604020202020204" pitchFamily="34" charset="0"/>
                            </a:rPr>
                            <a:t> covered in </a:t>
                          </a:r>
                          <a:r>
                            <a:rPr lang="en-GB" sz="1400" baseline="0" dirty="0">
                              <a:latin typeface="Arial" panose="020B0604020202020204" pitchFamily="34" charset="0"/>
                              <a:cs typeface="Arial" panose="020B0604020202020204" pitchFamily="34" charset="0"/>
                              <a:hlinkClick r:id="rId2" action="ppaction://hlinksldjump"/>
                            </a:rPr>
                            <a:t>year 12, Differentiation</a:t>
                          </a:r>
                          <a:endParaRPr lang="en-US" sz="1400"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endParaRPr lang="en-US" sz="1400" dirty="0">
                            <a:latin typeface="Arial" panose="020B0604020202020204" pitchFamily="34" charset="0"/>
                            <a:cs typeface="Arial" panose="020B0604020202020204" pitchFamily="34" charset="0"/>
                          </a:endParaRPr>
                        </a:p>
                      </a:txBody>
                      <a:tcPr marT="45721" marB="45721"/>
                    </a:tc>
                    <a:extLst>
                      <a:ext uri="{0D108BD9-81ED-4DB2-BD59-A6C34878D82A}">
                        <a16:rowId xmlns:a16="http://schemas.microsoft.com/office/drawing/2014/main" val="10001"/>
                      </a:ext>
                    </a:extLst>
                  </a:tr>
                  <a:tr h="1554802">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G2</a:t>
                          </a:r>
                        </a:p>
                      </a:txBody>
                      <a:tcPr marT="45674" marB="45674" vert="vert">
                        <a:solidFill>
                          <a:srgbClr val="00B050"/>
                        </a:solidFill>
                      </a:tcPr>
                    </a:tc>
                    <a:tc>
                      <a:txBody>
                        <a:bodyPr/>
                        <a:lstStyle/>
                        <a:p>
                          <a:pPr marL="285750" indent="-285750" algn="just" eaLnBrk="0" hangingPunct="0">
                            <a:lnSpc>
                              <a:spcPct val="150000"/>
                            </a:lnSpc>
                            <a:buFont typeface="Wingdings" panose="05000000000000000000" pitchFamily="2" charset="2"/>
                            <a:buChar char="Ø"/>
                          </a:pPr>
                          <a:r>
                            <a:rPr lang="en-GB" sz="1400" kern="1200" dirty="0">
                              <a:solidFill>
                                <a:schemeClr val="dk1"/>
                              </a:solidFill>
                              <a:effectLst/>
                              <a:latin typeface="Arial" panose="020B0604020202020204" pitchFamily="34" charset="0"/>
                              <a:ea typeface="+mn-ea"/>
                              <a:cs typeface="Arial" panose="020B0604020202020204" pitchFamily="34" charset="0"/>
                            </a:rPr>
                            <a:t>Differentiate </a:t>
                          </a:r>
                          <a14:m>
                            <m:oMath xmlns:m="http://schemas.openxmlformats.org/officeDocument/2006/math">
                              <m:r>
                                <m:rPr>
                                  <m:sty m:val="p"/>
                                </m:rPr>
                                <a:rPr lang="en-GB" sz="1400" i="0" kern="1200" dirty="0" smtClean="0">
                                  <a:solidFill>
                                    <a:schemeClr val="dk1"/>
                                  </a:solidFill>
                                  <a:effectLst/>
                                  <a:latin typeface="Cambria Math"/>
                                  <a:ea typeface="+mn-ea"/>
                                  <a:cs typeface="Arial" panose="020B0604020202020204" pitchFamily="34" charset="0"/>
                                </a:rPr>
                                <m:t>e</m:t>
                              </m:r>
                              <m:r>
                                <a:rPr lang="en-GB" sz="1400" i="1" kern="1200" baseline="30000" dirty="0" err="1" smtClean="0">
                                  <a:solidFill>
                                    <a:schemeClr val="dk1"/>
                                  </a:solidFill>
                                  <a:effectLst/>
                                  <a:latin typeface="Cambria Math"/>
                                  <a:ea typeface="+mn-ea"/>
                                  <a:cs typeface="Arial" panose="020B0604020202020204" pitchFamily="34" charset="0"/>
                                </a:rPr>
                                <m:t>𝑘𝑥</m:t>
                              </m:r>
                            </m:oMath>
                          </a14:m>
                          <a:r>
                            <a:rPr lang="en-GB" sz="1400" kern="1200" dirty="0">
                              <a:solidFill>
                                <a:schemeClr val="dk1"/>
                              </a:solidFill>
                              <a:effectLst/>
                              <a:latin typeface="Arial" panose="020B0604020202020204" pitchFamily="34" charset="0"/>
                              <a:ea typeface="+mn-ea"/>
                              <a:cs typeface="Arial" panose="020B0604020202020204" pitchFamily="34" charset="0"/>
                            </a:rPr>
                            <a:t>and </a:t>
                          </a:r>
                          <a14:m>
                            <m:oMath xmlns:m="http://schemas.openxmlformats.org/officeDocument/2006/math">
                              <m:r>
                                <a:rPr lang="en-GB" sz="1400" i="1" kern="1200" dirty="0" smtClean="0">
                                  <a:solidFill>
                                    <a:schemeClr val="dk1"/>
                                  </a:solidFill>
                                  <a:effectLst/>
                                  <a:latin typeface="Cambria Math"/>
                                  <a:ea typeface="+mn-ea"/>
                                  <a:cs typeface="Arial" panose="020B0604020202020204" pitchFamily="34" charset="0"/>
                                </a:rPr>
                                <m:t>𝑎</m:t>
                              </m:r>
                              <m:r>
                                <a:rPr lang="en-GB" sz="1400" i="1" kern="1200" baseline="30000" dirty="0" err="1" smtClean="0">
                                  <a:solidFill>
                                    <a:schemeClr val="dk1"/>
                                  </a:solidFill>
                                  <a:effectLst/>
                                  <a:latin typeface="Cambria Math"/>
                                  <a:ea typeface="+mn-ea"/>
                                  <a:cs typeface="Arial" panose="020B0604020202020204" pitchFamily="34" charset="0"/>
                                </a:rPr>
                                <m:t>𝑘𝑥</m:t>
                              </m:r>
                            </m:oMath>
                          </a14:m>
                          <a:r>
                            <a:rPr lang="en-GB" sz="1400" kern="1200" dirty="0">
                              <a:solidFill>
                                <a:schemeClr val="dk1"/>
                              </a:solidFill>
                              <a:effectLst/>
                              <a:latin typeface="Arial" panose="020B0604020202020204" pitchFamily="34" charset="0"/>
                              <a:ea typeface="+mn-ea"/>
                              <a:cs typeface="Arial" panose="020B0604020202020204" pitchFamily="34" charset="0"/>
                            </a:rPr>
                            <a:t>, </a:t>
                          </a:r>
                          <a14:m>
                            <m:oMath xmlns:m="http://schemas.openxmlformats.org/officeDocument/2006/math">
                              <m:r>
                                <m:rPr>
                                  <m:sty m:val="p"/>
                                </m:rPr>
                                <a:rPr lang="en-GB" sz="1400" i="1" kern="1200" dirty="0" smtClean="0">
                                  <a:solidFill>
                                    <a:schemeClr val="dk1"/>
                                  </a:solidFill>
                                  <a:effectLst/>
                                  <a:latin typeface="Cambria Math"/>
                                  <a:ea typeface="+mn-ea"/>
                                  <a:cs typeface="Arial" panose="020B0604020202020204" pitchFamily="34" charset="0"/>
                                </a:rPr>
                                <m:t>sin</m:t>
                              </m:r>
                              <m:r>
                                <a:rPr lang="en-GB" sz="1400" i="1" kern="1200" dirty="0" smtClean="0">
                                  <a:solidFill>
                                    <a:schemeClr val="dk1"/>
                                  </a:solidFill>
                                  <a:effectLst/>
                                  <a:latin typeface="Cambria Math"/>
                                  <a:ea typeface="+mn-ea"/>
                                  <a:cs typeface="Arial" panose="020B0604020202020204" pitchFamily="34" charset="0"/>
                                </a:rPr>
                                <m:t>⁡</m:t>
                              </m:r>
                              <m:r>
                                <a:rPr lang="en-GB" sz="1400" i="1" kern="1200" dirty="0" err="1" smtClean="0">
                                  <a:solidFill>
                                    <a:schemeClr val="dk1"/>
                                  </a:solidFill>
                                  <a:effectLst/>
                                  <a:latin typeface="Cambria Math"/>
                                  <a:ea typeface="+mn-ea"/>
                                  <a:cs typeface="Arial" panose="020B0604020202020204" pitchFamily="34" charset="0"/>
                                </a:rPr>
                                <m:t>𝑘𝑥</m:t>
                              </m:r>
                              <m:r>
                                <a:rPr lang="en-GB" sz="1400" i="1" kern="1200" dirty="0" smtClean="0">
                                  <a:solidFill>
                                    <a:schemeClr val="dk1"/>
                                  </a:solidFill>
                                  <a:effectLst/>
                                  <a:latin typeface="Cambria Math"/>
                                  <a:ea typeface="+mn-ea"/>
                                  <a:cs typeface="Arial" panose="020B0604020202020204" pitchFamily="34" charset="0"/>
                                </a:rPr>
                                <m:t> </m:t>
                              </m:r>
                            </m:oMath>
                          </a14:m>
                          <a:r>
                            <a:rPr lang="en-GB" sz="1400" i="1" kern="1200" dirty="0">
                              <a:solidFill>
                                <a:schemeClr val="dk1"/>
                              </a:solidFill>
                              <a:effectLst/>
                              <a:latin typeface="Arial" panose="020B0604020202020204" pitchFamily="34" charset="0"/>
                              <a:ea typeface="+mn-ea"/>
                              <a:cs typeface="Arial" panose="020B0604020202020204" pitchFamily="34" charset="0"/>
                            </a:rPr>
                            <a:t>, </a:t>
                          </a:r>
                          <a14:m>
                            <m:oMath xmlns:m="http://schemas.openxmlformats.org/officeDocument/2006/math">
                              <m:r>
                                <m:rPr>
                                  <m:sty m:val="p"/>
                                </m:rPr>
                                <a:rPr lang="en-GB" sz="1400" i="1" kern="1200" dirty="0" smtClean="0">
                                  <a:solidFill>
                                    <a:schemeClr val="dk1"/>
                                  </a:solidFill>
                                  <a:effectLst/>
                                  <a:latin typeface="Cambria Math"/>
                                  <a:ea typeface="+mn-ea"/>
                                  <a:cs typeface="Arial" panose="020B0604020202020204" pitchFamily="34" charset="0"/>
                                </a:rPr>
                                <m:t>cos</m:t>
                              </m:r>
                              <m:r>
                                <a:rPr lang="en-GB" sz="1400" i="1" kern="1200" dirty="0" smtClean="0">
                                  <a:solidFill>
                                    <a:schemeClr val="dk1"/>
                                  </a:solidFill>
                                  <a:effectLst/>
                                  <a:latin typeface="Cambria Math"/>
                                  <a:ea typeface="+mn-ea"/>
                                  <a:cs typeface="Arial" panose="020B0604020202020204" pitchFamily="34" charset="0"/>
                                </a:rPr>
                                <m:t>⁡</m:t>
                              </m:r>
                              <m:r>
                                <a:rPr lang="en-GB" sz="1400" i="1" kern="1200" dirty="0" err="1" smtClean="0">
                                  <a:solidFill>
                                    <a:schemeClr val="dk1"/>
                                  </a:solidFill>
                                  <a:effectLst/>
                                  <a:latin typeface="Cambria Math"/>
                                  <a:ea typeface="+mn-ea"/>
                                  <a:cs typeface="Arial" panose="020B0604020202020204" pitchFamily="34" charset="0"/>
                                </a:rPr>
                                <m:t>𝑘𝑥</m:t>
                              </m:r>
                            </m:oMath>
                          </a14:m>
                          <a:r>
                            <a:rPr lang="en-GB" sz="1400" i="1" kern="1200" dirty="0">
                              <a:solidFill>
                                <a:schemeClr val="dk1"/>
                              </a:solidFill>
                              <a:effectLst/>
                              <a:latin typeface="Arial" panose="020B0604020202020204" pitchFamily="34" charset="0"/>
                              <a:ea typeface="+mn-ea"/>
                              <a:cs typeface="Arial" panose="020B0604020202020204" pitchFamily="34" charset="0"/>
                            </a:rPr>
                            <a:t> , </a:t>
                          </a:r>
                          <a14:m>
                            <m:oMath xmlns:m="http://schemas.openxmlformats.org/officeDocument/2006/math">
                              <m:r>
                                <m:rPr>
                                  <m:sty m:val="p"/>
                                </m:rPr>
                                <a:rPr lang="en-GB" sz="1400" i="1" kern="1200" dirty="0" smtClean="0">
                                  <a:solidFill>
                                    <a:schemeClr val="dk1"/>
                                  </a:solidFill>
                                  <a:effectLst/>
                                  <a:latin typeface="Cambria Math"/>
                                  <a:ea typeface="+mn-ea"/>
                                  <a:cs typeface="Arial" panose="020B0604020202020204" pitchFamily="34" charset="0"/>
                                </a:rPr>
                                <m:t>tan</m:t>
                              </m:r>
                              <m:r>
                                <a:rPr lang="en-GB" sz="1400" i="1" kern="1200" dirty="0" smtClean="0">
                                  <a:solidFill>
                                    <a:schemeClr val="dk1"/>
                                  </a:solidFill>
                                  <a:effectLst/>
                                  <a:latin typeface="Cambria Math"/>
                                  <a:ea typeface="+mn-ea"/>
                                  <a:cs typeface="Arial" panose="020B0604020202020204" pitchFamily="34" charset="0"/>
                                </a:rPr>
                                <m:t>⁡</m:t>
                              </m:r>
                              <m:r>
                                <a:rPr lang="en-GB" sz="1400" i="1" kern="1200" dirty="0" err="1" smtClean="0">
                                  <a:solidFill>
                                    <a:schemeClr val="dk1"/>
                                  </a:solidFill>
                                  <a:effectLst/>
                                  <a:latin typeface="Cambria Math"/>
                                  <a:ea typeface="+mn-ea"/>
                                  <a:cs typeface="Arial" panose="020B0604020202020204" pitchFamily="34" charset="0"/>
                                </a:rPr>
                                <m:t>𝑘𝑥</m:t>
                              </m:r>
                              <m:r>
                                <a:rPr lang="en-GB" sz="1400" i="1" kern="1200" dirty="0" smtClean="0">
                                  <a:solidFill>
                                    <a:schemeClr val="dk1"/>
                                  </a:solidFill>
                                  <a:effectLst/>
                                  <a:latin typeface="Cambria Math"/>
                                  <a:ea typeface="+mn-ea"/>
                                  <a:cs typeface="Arial" panose="020B0604020202020204" pitchFamily="34" charset="0"/>
                                </a:rPr>
                                <m:t> </m:t>
                              </m:r>
                            </m:oMath>
                          </a14:m>
                          <a:r>
                            <a:rPr lang="en-GB" sz="1400" kern="1200" dirty="0">
                              <a:solidFill>
                                <a:schemeClr val="dk1"/>
                              </a:solidFill>
                              <a:effectLst/>
                              <a:latin typeface="Arial" panose="020B0604020202020204" pitchFamily="34" charset="0"/>
                              <a:ea typeface="+mn-ea"/>
                              <a:cs typeface="Arial" panose="020B0604020202020204" pitchFamily="34" charset="0"/>
                            </a:rPr>
                            <a:t>and related sums, differences and constant multiples</a:t>
                          </a:r>
                        </a:p>
                        <a:p>
                          <a:pPr marL="0" indent="0" algn="just" eaLnBrk="0" hangingPunct="0">
                            <a:lnSpc>
                              <a:spcPct val="150000"/>
                            </a:lnSpc>
                            <a:buFont typeface="Wingdings" panose="05000000000000000000" pitchFamily="2" charset="2"/>
                            <a:buNone/>
                          </a:pPr>
                          <a:endParaRPr lang="en-GB" sz="1400" kern="1200" dirty="0">
                            <a:solidFill>
                              <a:schemeClr val="dk1"/>
                            </a:solidFill>
                            <a:effectLst/>
                            <a:latin typeface="Arial" panose="020B0604020202020204" pitchFamily="34" charset="0"/>
                            <a:ea typeface="+mn-ea"/>
                            <a:cs typeface="Arial" panose="020B0604020202020204" pitchFamily="34" charset="0"/>
                          </a:endParaRPr>
                        </a:p>
                        <a:p>
                          <a:pPr marL="285750" indent="-285750" algn="just">
                            <a:lnSpc>
                              <a:spcPct val="150000"/>
                            </a:lnSpc>
                            <a:buFont typeface="Wingdings" panose="05000000000000000000" pitchFamily="2" charset="2"/>
                            <a:buChar char="Ø"/>
                          </a:pPr>
                          <a:r>
                            <a:rPr lang="en-GB" sz="1400" kern="1200" dirty="0">
                              <a:solidFill>
                                <a:schemeClr val="dk1"/>
                              </a:solidFill>
                              <a:effectLst/>
                              <a:latin typeface="Arial" panose="020B0604020202020204" pitchFamily="34" charset="0"/>
                              <a:ea typeface="+mn-ea"/>
                              <a:cs typeface="Arial" panose="020B0604020202020204" pitchFamily="34" charset="0"/>
                            </a:rPr>
                            <a:t>Understand and use the derivative of </a:t>
                          </a:r>
                          <a14:m>
                            <m:oMath xmlns:m="http://schemas.openxmlformats.org/officeDocument/2006/math">
                              <m:r>
                                <m:rPr>
                                  <m:sty m:val="p"/>
                                </m:rPr>
                                <a:rPr lang="en-GB" sz="1400" i="1" kern="1200" dirty="0" smtClean="0">
                                  <a:solidFill>
                                    <a:schemeClr val="dk1"/>
                                  </a:solidFill>
                                  <a:effectLst/>
                                  <a:latin typeface="Cambria Math"/>
                                  <a:ea typeface="+mn-ea"/>
                                  <a:cs typeface="Arial" panose="020B0604020202020204" pitchFamily="34" charset="0"/>
                                </a:rPr>
                                <m:t>ln</m:t>
                              </m:r>
                              <m:r>
                                <a:rPr lang="en-GB" sz="1400" i="1" kern="1200" dirty="0" smtClean="0">
                                  <a:solidFill>
                                    <a:schemeClr val="dk1"/>
                                  </a:solidFill>
                                  <a:effectLst/>
                                  <a:latin typeface="Cambria Math"/>
                                  <a:ea typeface="+mn-ea"/>
                                  <a:cs typeface="Arial" panose="020B0604020202020204" pitchFamily="34" charset="0"/>
                                </a:rPr>
                                <m:t>⁡</m:t>
                              </m:r>
                              <m:r>
                                <a:rPr lang="en-GB" sz="1400" i="1" kern="1200" dirty="0" smtClean="0">
                                  <a:solidFill>
                                    <a:schemeClr val="dk1"/>
                                  </a:solidFill>
                                  <a:effectLst/>
                                  <a:latin typeface="Cambria Math"/>
                                  <a:ea typeface="+mn-ea"/>
                                  <a:cs typeface="Arial" panose="020B0604020202020204" pitchFamily="34" charset="0"/>
                                </a:rPr>
                                <m:t>𝑥</m:t>
                              </m:r>
                            </m:oMath>
                          </a14:m>
                          <a:endParaRPr lang="en-GB" sz="1000" dirty="0">
                            <a:latin typeface="Arial" panose="020B0604020202020204" pitchFamily="34" charset="0"/>
                            <a:cs typeface="Arial" panose="020B0604020202020204" pitchFamily="34" charset="0"/>
                          </a:endParaRPr>
                        </a:p>
                      </a:txBody>
                      <a:tcPr marT="45718" marB="45718"/>
                    </a:tc>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GB" sz="1400" dirty="0">
                              <a:latin typeface="Arial" panose="020B0604020202020204" pitchFamily="34" charset="0"/>
                              <a:cs typeface="Arial" panose="020B0604020202020204" pitchFamily="34" charset="0"/>
                            </a:rPr>
                            <a:t>Assumed knowledge:</a:t>
                          </a:r>
                          <a:r>
                            <a:rPr lang="en-GB" sz="1400" baseline="0" dirty="0">
                              <a:latin typeface="Arial" panose="020B0604020202020204" pitchFamily="34" charset="0"/>
                              <a:cs typeface="Arial" panose="020B0604020202020204" pitchFamily="34" charset="0"/>
                            </a:rPr>
                            <a:t> covered in </a:t>
                          </a:r>
                          <a:r>
                            <a:rPr lang="en-GB" sz="1400" baseline="0" dirty="0">
                              <a:latin typeface="Arial" panose="020B0604020202020204" pitchFamily="34" charset="0"/>
                              <a:cs typeface="Arial" panose="020B0604020202020204" pitchFamily="34" charset="0"/>
                              <a:hlinkClick r:id="rId2" action="ppaction://hlinksldjump"/>
                            </a:rPr>
                            <a:t>year 12, Differentiation</a:t>
                          </a:r>
                          <a:endParaRPr lang="en-US" sz="1400"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endParaRPr lang="en-US" sz="1400" dirty="0">
                            <a:latin typeface="Arial" panose="020B0604020202020204" pitchFamily="34" charset="0"/>
                            <a:cs typeface="Arial" panose="020B0604020202020204" pitchFamily="34" charset="0"/>
                          </a:endParaRPr>
                        </a:p>
                      </a:txBody>
                      <a:tcPr marT="45721" marB="45721"/>
                    </a:tc>
                    <a:extLst>
                      <a:ext uri="{0D108BD9-81ED-4DB2-BD59-A6C34878D82A}">
                        <a16:rowId xmlns:a16="http://schemas.microsoft.com/office/drawing/2014/main" val="10002"/>
                      </a:ext>
                    </a:extLst>
                  </a:tr>
                  <a:tr h="858270">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G3</a:t>
                          </a:r>
                        </a:p>
                      </a:txBody>
                      <a:tcPr marT="45674" marB="45674" vert="vert">
                        <a:solidFill>
                          <a:srgbClr val="00B050"/>
                        </a:solidFill>
                      </a:tcPr>
                    </a:tc>
                    <a:tc>
                      <a:txBody>
                        <a:bodyPr/>
                        <a:lstStyle/>
                        <a:p>
                          <a:pPr marL="285750" indent="-285750" algn="just">
                            <a:lnSpc>
                              <a:spcPct val="150000"/>
                            </a:lnSpc>
                            <a:buFont typeface="Wingdings" panose="05000000000000000000" pitchFamily="2" charset="2"/>
                            <a:buChar char="Ø"/>
                          </a:pPr>
                          <a:r>
                            <a:rPr lang="en-GB" sz="1400" dirty="0">
                              <a:latin typeface="Arial" panose="020B0604020202020204" pitchFamily="34" charset="0"/>
                              <a:cs typeface="Arial" panose="020B0604020202020204" pitchFamily="34" charset="0"/>
                            </a:rPr>
                            <a:t>Apply differentiation</a:t>
                          </a:r>
                          <a:r>
                            <a:rPr lang="en-GB" sz="1400" baseline="0" dirty="0">
                              <a:latin typeface="Arial" panose="020B0604020202020204" pitchFamily="34" charset="0"/>
                              <a:cs typeface="Arial" panose="020B0604020202020204" pitchFamily="34" charset="0"/>
                            </a:rPr>
                            <a:t> to find </a:t>
                          </a:r>
                          <a:r>
                            <a:rPr lang="en-GB" sz="1400" kern="1200" dirty="0">
                              <a:solidFill>
                                <a:schemeClr val="dk1"/>
                              </a:solidFill>
                              <a:effectLst/>
                              <a:latin typeface="Arial" panose="020B0604020202020204" pitchFamily="34" charset="0"/>
                              <a:ea typeface="+mn-ea"/>
                              <a:cs typeface="Arial" panose="020B0604020202020204" pitchFamily="34" charset="0"/>
                            </a:rPr>
                            <a:t>points of inflection</a:t>
                          </a:r>
                          <a:endParaRPr lang="en-GB" sz="1400" dirty="0">
                            <a:latin typeface="Arial" panose="020B0604020202020204" pitchFamily="34" charset="0"/>
                            <a:cs typeface="Arial" panose="020B0604020202020204" pitchFamily="34" charset="0"/>
                          </a:endParaRPr>
                        </a:p>
                      </a:txBody>
                      <a:tcPr marT="45718" marB="45718"/>
                    </a:tc>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GB" sz="1400" dirty="0">
                              <a:latin typeface="Arial" panose="020B0604020202020204" pitchFamily="34" charset="0"/>
                              <a:cs typeface="Arial" panose="020B0604020202020204" pitchFamily="34" charset="0"/>
                            </a:rPr>
                            <a:t>Assumed knowledge:</a:t>
                          </a:r>
                          <a:r>
                            <a:rPr lang="en-GB" sz="1400" baseline="0" dirty="0">
                              <a:latin typeface="Arial" panose="020B0604020202020204" pitchFamily="34" charset="0"/>
                              <a:cs typeface="Arial" panose="020B0604020202020204" pitchFamily="34" charset="0"/>
                            </a:rPr>
                            <a:t> covered in </a:t>
                          </a:r>
                          <a:r>
                            <a:rPr lang="en-GB" sz="1400" baseline="0" dirty="0">
                              <a:latin typeface="Arial" panose="020B0604020202020204" pitchFamily="34" charset="0"/>
                              <a:cs typeface="Arial" panose="020B0604020202020204" pitchFamily="34" charset="0"/>
                              <a:hlinkClick r:id="rId2" action="ppaction://hlinksldjump"/>
                            </a:rPr>
                            <a:t>year 12, Differentiation</a:t>
                          </a:r>
                          <a:endParaRPr lang="en-US" sz="1400" dirty="0">
                            <a:latin typeface="Arial" panose="020B0604020202020204" pitchFamily="34" charset="0"/>
                            <a:cs typeface="Arial" panose="020B0604020202020204" pitchFamily="34" charset="0"/>
                          </a:endParaRPr>
                        </a:p>
                      </a:txBody>
                      <a:tcPr marT="45721" marB="45721"/>
                    </a:tc>
                    <a:extLst>
                      <a:ext uri="{0D108BD9-81ED-4DB2-BD59-A6C34878D82A}">
                        <a16:rowId xmlns:a16="http://schemas.microsoft.com/office/drawing/2014/main" val="10003"/>
                      </a:ext>
                    </a:extLst>
                  </a:tr>
                </a:tbl>
              </a:graphicData>
            </a:graphic>
          </p:graphicFrame>
        </mc:Choice>
        <mc:Fallback xmlns="">
          <p:graphicFrame>
            <p:nvGraphicFramePr>
              <p:cNvPr id="3" name="Table 2"/>
              <p:cNvGraphicFramePr>
                <a:graphicFrameLocks noGrp="1"/>
              </p:cNvGraphicFramePr>
              <p:nvPr>
                <p:extLst>
                  <p:ext uri="{D42A27DB-BD31-4B8C-83A1-F6EECF244321}">
                    <p14:modId xmlns:a14="http://schemas.microsoft.com/office/drawing/2010/main" xmlns="" xmlns:p14="http://schemas.microsoft.com/office/powerpoint/2010/main" val="3645084477"/>
                  </p:ext>
                </p:extLst>
              </p:nvPr>
            </p:nvGraphicFramePr>
            <p:xfrm>
              <a:off x="488950" y="1404369"/>
              <a:ext cx="9826302" cy="4680550"/>
            </p:xfrm>
            <a:graphic>
              <a:graphicData uri="http://schemas.openxmlformats.org/drawingml/2006/table">
                <a:tbl>
                  <a:tblPr firstRow="1" bandRow="1">
                    <a:tableStyleId>{073A0DAA-6AF3-43AB-8588-CEC1D06C72B9}</a:tableStyleId>
                  </a:tblPr>
                  <a:tblGrid>
                    <a:gridCol w="432000"/>
                    <a:gridCol w="5257203"/>
                    <a:gridCol w="4137099"/>
                  </a:tblGrid>
                  <a:tr h="335188">
                    <a:tc>
                      <a:txBody>
                        <a:bodyPr/>
                        <a:lstStyle/>
                        <a:p>
                          <a:endParaRPr lang="en-GB" sz="1600" dirty="0">
                            <a:effectLst>
                              <a:outerShdw blurRad="38100" dist="38100" dir="2700000" algn="tl">
                                <a:srgbClr val="000000">
                                  <a:alpha val="43137"/>
                                </a:srgbClr>
                              </a:outerShdw>
                            </a:effectLst>
                            <a:latin typeface="Verdana" pitchFamily="34" charset="0"/>
                          </a:endParaRPr>
                        </a:p>
                      </a:txBody>
                      <a:tcPr marT="45674" marB="45674" anchor="ctr"/>
                    </a:tc>
                    <a:tc>
                      <a:txBody>
                        <a:bodyPr/>
                        <a:lstStyle/>
                        <a:p>
                          <a:r>
                            <a:rPr lang="en-GB" sz="1600" dirty="0" smtClean="0">
                              <a:effectLst>
                                <a:outerShdw blurRad="38100" dist="38100" dir="2700000" algn="tl">
                                  <a:srgbClr val="000000">
                                    <a:alpha val="43137"/>
                                  </a:srgbClr>
                                </a:outerShdw>
                              </a:effectLst>
                            </a:rPr>
                            <a:t>Specification</a:t>
                          </a:r>
                          <a:r>
                            <a:rPr lang="en-GB" sz="1600" baseline="0" dirty="0" smtClean="0">
                              <a:effectLst>
                                <a:outerShdw blurRad="38100" dist="38100" dir="2700000" algn="tl">
                                  <a:srgbClr val="000000">
                                    <a:alpha val="43137"/>
                                  </a:srgbClr>
                                </a:outerShdw>
                              </a:effectLst>
                            </a:rPr>
                            <a:t> content</a:t>
                          </a:r>
                          <a:r>
                            <a:rPr lang="en-GB" sz="1600" dirty="0" smtClean="0">
                              <a:effectLst>
                                <a:outerShdw blurRad="38100" dist="38100" dir="2700000" algn="tl">
                                  <a:srgbClr val="000000">
                                    <a:alpha val="43137"/>
                                  </a:srgbClr>
                                </a:outerShdw>
                              </a:effectLst>
                            </a:rPr>
                            <a:t>:</a:t>
                          </a:r>
                          <a:endParaRPr lang="en-GB" sz="1600" dirty="0">
                            <a:effectLst>
                              <a:outerShdw blurRad="38100" dist="38100" dir="2700000" algn="tl">
                                <a:srgbClr val="000000">
                                  <a:alpha val="43137"/>
                                </a:srgbClr>
                              </a:outerShdw>
                            </a:effectLst>
                            <a:latin typeface="Verdana" pitchFamily="34" charset="0"/>
                          </a:endParaRPr>
                        </a:p>
                      </a:txBody>
                      <a:tcPr marT="45674" marB="45674" anchor="ctr"/>
                    </a:tc>
                    <a:tc>
                      <a:txBody>
                        <a:bodyPr/>
                        <a:lstStyle/>
                        <a:p>
                          <a:r>
                            <a:rPr lang="en-GB" sz="1600" dirty="0" smtClean="0">
                              <a:effectLst>
                                <a:outerShdw blurRad="38100" dist="38100" dir="2700000" algn="tl">
                                  <a:srgbClr val="000000">
                                    <a:alpha val="43137"/>
                                  </a:srgbClr>
                                </a:outerShdw>
                              </a:effectLst>
                            </a:rPr>
                            <a:t>Specification</a:t>
                          </a:r>
                          <a:r>
                            <a:rPr lang="en-GB" sz="1600" baseline="0" dirty="0" smtClean="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674" marB="45674" anchor="ctr"/>
                    </a:tc>
                  </a:tr>
                  <a:tr h="1932290">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G1</a:t>
                          </a:r>
                        </a:p>
                      </a:txBody>
                      <a:tcPr marT="45674" marB="45674" vert="vert">
                        <a:solidFill>
                          <a:srgbClr val="00B050"/>
                        </a:solidFill>
                      </a:tcPr>
                    </a:tc>
                    <a:tc>
                      <a:txBody>
                        <a:bodyPr/>
                        <a:lstStyle/>
                        <a:p>
                          <a:endParaRPr lang="en-US"/>
                        </a:p>
                      </a:txBody>
                      <a:tcPr marT="45718" marB="45718">
                        <a:blipFill rotWithShape="1">
                          <a:blip r:embed="rId3"/>
                          <a:stretch>
                            <a:fillRect l="-10905" t="-17981" r="-78886" b="-125237"/>
                          </a:stretch>
                        </a:blipFill>
                      </a:tcPr>
                    </a:tc>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GB" sz="1400" dirty="0" smtClean="0">
                              <a:latin typeface="Arial" panose="020B0604020202020204" pitchFamily="34" charset="0"/>
                              <a:cs typeface="Arial" panose="020B0604020202020204" pitchFamily="34" charset="0"/>
                            </a:rPr>
                            <a:t>Assumed knowledge:</a:t>
                          </a:r>
                          <a:r>
                            <a:rPr lang="en-GB" sz="1400" baseline="0" dirty="0" smtClean="0">
                              <a:latin typeface="Arial" panose="020B0604020202020204" pitchFamily="34" charset="0"/>
                              <a:cs typeface="Arial" panose="020B0604020202020204" pitchFamily="34" charset="0"/>
                            </a:rPr>
                            <a:t> covered in </a:t>
                          </a:r>
                          <a:r>
                            <a:rPr lang="en-GB" sz="1400" baseline="0" dirty="0" smtClean="0">
                              <a:latin typeface="Arial" panose="020B0604020202020204" pitchFamily="34" charset="0"/>
                              <a:cs typeface="Arial" panose="020B0604020202020204" pitchFamily="34" charset="0"/>
                              <a:hlinkClick r:id="rId4" action="ppaction://hlinksldjump"/>
                            </a:rPr>
                            <a:t>year 12, Differentiation</a:t>
                          </a:r>
                          <a:endParaRPr lang="en-US" sz="1400" dirty="0" smtClean="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endParaRPr lang="en-US" sz="1400" dirty="0">
                            <a:latin typeface="Arial" panose="020B0604020202020204" pitchFamily="34" charset="0"/>
                            <a:cs typeface="Arial" panose="020B0604020202020204" pitchFamily="34" charset="0"/>
                          </a:endParaRPr>
                        </a:p>
                      </a:txBody>
                      <a:tcPr marT="45721" marB="45721"/>
                    </a:tc>
                  </a:tr>
                  <a:tr h="1554802">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G2</a:t>
                          </a:r>
                        </a:p>
                      </a:txBody>
                      <a:tcPr marT="45674" marB="45674" vert="vert">
                        <a:solidFill>
                          <a:srgbClr val="00B050"/>
                        </a:solidFill>
                      </a:tcPr>
                    </a:tc>
                    <a:tc>
                      <a:txBody>
                        <a:bodyPr/>
                        <a:lstStyle/>
                        <a:p>
                          <a:endParaRPr lang="en-US"/>
                        </a:p>
                      </a:txBody>
                      <a:tcPr marT="45718" marB="45718">
                        <a:blipFill rotWithShape="1">
                          <a:blip r:embed="rId3"/>
                          <a:stretch>
                            <a:fillRect l="-10905" t="-146667" r="-78886" b="-55686"/>
                          </a:stretch>
                        </a:blipFill>
                      </a:tcPr>
                    </a:tc>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GB" sz="1400" dirty="0" smtClean="0">
                              <a:latin typeface="Arial" panose="020B0604020202020204" pitchFamily="34" charset="0"/>
                              <a:cs typeface="Arial" panose="020B0604020202020204" pitchFamily="34" charset="0"/>
                            </a:rPr>
                            <a:t>Assumed knowledge:</a:t>
                          </a:r>
                          <a:r>
                            <a:rPr lang="en-GB" sz="1400" baseline="0" dirty="0" smtClean="0">
                              <a:latin typeface="Arial" panose="020B0604020202020204" pitchFamily="34" charset="0"/>
                              <a:cs typeface="Arial" panose="020B0604020202020204" pitchFamily="34" charset="0"/>
                            </a:rPr>
                            <a:t> covered in </a:t>
                          </a:r>
                          <a:r>
                            <a:rPr lang="en-GB" sz="1400" baseline="0" dirty="0" smtClean="0">
                              <a:latin typeface="Arial" panose="020B0604020202020204" pitchFamily="34" charset="0"/>
                              <a:cs typeface="Arial" panose="020B0604020202020204" pitchFamily="34" charset="0"/>
                              <a:hlinkClick r:id="rId4" action="ppaction://hlinksldjump"/>
                            </a:rPr>
                            <a:t>year 12, Differentiation</a:t>
                          </a:r>
                          <a:endParaRPr lang="en-US" sz="1400" dirty="0" smtClean="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endParaRPr lang="en-US" sz="1400" dirty="0">
                            <a:latin typeface="Arial" panose="020B0604020202020204" pitchFamily="34" charset="0"/>
                            <a:cs typeface="Arial" panose="020B0604020202020204" pitchFamily="34" charset="0"/>
                          </a:endParaRPr>
                        </a:p>
                      </a:txBody>
                      <a:tcPr marT="45721" marB="45721"/>
                    </a:tc>
                  </a:tr>
                  <a:tr h="858270">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G3</a:t>
                          </a:r>
                        </a:p>
                      </a:txBody>
                      <a:tcPr marT="45674" marB="45674" vert="vert">
                        <a:solidFill>
                          <a:srgbClr val="00B050"/>
                        </a:solidFill>
                      </a:tcPr>
                    </a:tc>
                    <a:tc>
                      <a:txBody>
                        <a:bodyPr/>
                        <a:lstStyle/>
                        <a:p>
                          <a:pPr marL="285750" indent="-285750" algn="just">
                            <a:lnSpc>
                              <a:spcPct val="150000"/>
                            </a:lnSpc>
                            <a:buFont typeface="Wingdings" panose="05000000000000000000" pitchFamily="2" charset="2"/>
                            <a:buChar char="Ø"/>
                          </a:pPr>
                          <a:r>
                            <a:rPr lang="en-GB" sz="1400" dirty="0" smtClean="0">
                              <a:latin typeface="Arial" panose="020B0604020202020204" pitchFamily="34" charset="0"/>
                              <a:cs typeface="Arial" panose="020B0604020202020204" pitchFamily="34" charset="0"/>
                            </a:rPr>
                            <a:t>Apply differentiation</a:t>
                          </a:r>
                          <a:r>
                            <a:rPr lang="en-GB" sz="1400" baseline="0" dirty="0" smtClean="0">
                              <a:latin typeface="Arial" panose="020B0604020202020204" pitchFamily="34" charset="0"/>
                              <a:cs typeface="Arial" panose="020B0604020202020204" pitchFamily="34" charset="0"/>
                            </a:rPr>
                            <a:t> to find </a:t>
                          </a:r>
                          <a:r>
                            <a:rPr lang="en-GB" sz="1400" kern="1200" dirty="0" smtClean="0">
                              <a:solidFill>
                                <a:schemeClr val="dk1"/>
                              </a:solidFill>
                              <a:effectLst/>
                              <a:latin typeface="Arial" panose="020B0604020202020204" pitchFamily="34" charset="0"/>
                              <a:ea typeface="+mn-ea"/>
                              <a:cs typeface="Arial" panose="020B0604020202020204" pitchFamily="34" charset="0"/>
                            </a:rPr>
                            <a:t>points of inflection</a:t>
                          </a:r>
                          <a:endParaRPr lang="en-GB" sz="1400" dirty="0">
                            <a:latin typeface="Arial" panose="020B0604020202020204" pitchFamily="34" charset="0"/>
                            <a:cs typeface="Arial" panose="020B0604020202020204" pitchFamily="34" charset="0"/>
                          </a:endParaRPr>
                        </a:p>
                      </a:txBody>
                      <a:tcPr marT="45718" marB="45718"/>
                    </a:tc>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GB" sz="1400" dirty="0" smtClean="0">
                              <a:latin typeface="Arial" panose="020B0604020202020204" pitchFamily="34" charset="0"/>
                              <a:cs typeface="Arial" panose="020B0604020202020204" pitchFamily="34" charset="0"/>
                            </a:rPr>
                            <a:t>Assumed knowledge:</a:t>
                          </a:r>
                          <a:r>
                            <a:rPr lang="en-GB" sz="1400" baseline="0" dirty="0" smtClean="0">
                              <a:latin typeface="Arial" panose="020B0604020202020204" pitchFamily="34" charset="0"/>
                              <a:cs typeface="Arial" panose="020B0604020202020204" pitchFamily="34" charset="0"/>
                            </a:rPr>
                            <a:t> covered in </a:t>
                          </a:r>
                          <a:r>
                            <a:rPr lang="en-GB" sz="1400" baseline="0" dirty="0" smtClean="0">
                              <a:latin typeface="Arial" panose="020B0604020202020204" pitchFamily="34" charset="0"/>
                              <a:cs typeface="Arial" panose="020B0604020202020204" pitchFamily="34" charset="0"/>
                              <a:hlinkClick r:id="rId4" action="ppaction://hlinksldjump"/>
                            </a:rPr>
                            <a:t>year 12, Differentiation</a:t>
                          </a:r>
                          <a:endParaRPr lang="en-US" sz="1400" dirty="0" smtClean="0">
                            <a:latin typeface="Arial" panose="020B0604020202020204" pitchFamily="34" charset="0"/>
                            <a:cs typeface="Arial" panose="020B0604020202020204" pitchFamily="34" charset="0"/>
                          </a:endParaRPr>
                        </a:p>
                      </a:txBody>
                      <a:tcPr marT="45721" marB="45721"/>
                    </a:tc>
                  </a:tr>
                </a:tbl>
              </a:graphicData>
            </a:graphic>
          </p:graphicFrame>
        </mc:Fallback>
      </mc:AlternateContent>
      <p:sp>
        <p:nvSpPr>
          <p:cNvPr id="55298" name="TextBox 3"/>
          <p:cNvSpPr txBox="1">
            <a:spLocks noChangeArrowheads="1"/>
          </p:cNvSpPr>
          <p:nvPr/>
        </p:nvSpPr>
        <p:spPr bwMode="auto">
          <a:xfrm>
            <a:off x="488950" y="615950"/>
            <a:ext cx="5589270" cy="369888"/>
          </a:xfrm>
          <a:prstGeom prst="rect">
            <a:avLst/>
          </a:prstGeom>
          <a:noFill/>
          <a:ln w="9525">
            <a:noFill/>
            <a:miter lim="800000"/>
            <a:headEnd/>
            <a:tailEnd/>
          </a:ln>
        </p:spPr>
        <p:txBody>
          <a:bodyPr wrap="square">
            <a:spAutoFit/>
          </a:bodyPr>
          <a:lstStyle/>
          <a:p>
            <a:r>
              <a:rPr lang="en-GB" sz="1800" b="1" dirty="0">
                <a:latin typeface="Verdana" pitchFamily="34" charset="0"/>
              </a:rPr>
              <a:t>Further Differentiation (slide 1 of 2)</a:t>
            </a:r>
          </a:p>
        </p:txBody>
      </p:sp>
      <p:graphicFrame>
        <p:nvGraphicFramePr>
          <p:cNvPr id="4" name="Diagram 3"/>
          <p:cNvGraphicFramePr/>
          <p:nvPr>
            <p:extLst>
              <p:ext uri="{D42A27DB-BD31-4B8C-83A1-F6EECF244321}">
                <p14:modId xmlns:p14="http://schemas.microsoft.com/office/powerpoint/2010/main" val="3879615634"/>
              </p:ext>
            </p:extLst>
          </p:nvPr>
        </p:nvGraphicFramePr>
        <p:xfrm>
          <a:off x="6517132" y="334519"/>
          <a:ext cx="1857388" cy="8046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Right Arrow 4">
            <a:hlinkClick r:id="rId10" action="ppaction://hlinksldjump"/>
          </p:cNvPr>
          <p:cNvSpPr/>
          <p:nvPr/>
        </p:nvSpPr>
        <p:spPr>
          <a:xfrm>
            <a:off x="6480556" y="269335"/>
            <a:ext cx="1901952" cy="914399"/>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
        <p:nvSpPr>
          <p:cNvPr id="6" name="Right Arrow 5">
            <a:hlinkClick r:id="rId11" action="ppaction://hlinksldjump"/>
          </p:cNvPr>
          <p:cNvSpPr/>
          <p:nvPr/>
        </p:nvSpPr>
        <p:spPr>
          <a:xfrm>
            <a:off x="518668" y="7042547"/>
            <a:ext cx="2267712" cy="395684"/>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306112198"/>
              </p:ext>
            </p:extLst>
          </p:nvPr>
        </p:nvGraphicFramePr>
        <p:xfrm>
          <a:off x="488950" y="1404367"/>
          <a:ext cx="9826302" cy="1517611"/>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257203">
                  <a:extLst>
                    <a:ext uri="{9D8B030D-6E8A-4147-A177-3AD203B41FA5}">
                      <a16:colId xmlns:a16="http://schemas.microsoft.com/office/drawing/2014/main" val="20001"/>
                    </a:ext>
                  </a:extLst>
                </a:gridCol>
                <a:gridCol w="4137099">
                  <a:extLst>
                    <a:ext uri="{9D8B030D-6E8A-4147-A177-3AD203B41FA5}">
                      <a16:colId xmlns:a16="http://schemas.microsoft.com/office/drawing/2014/main" val="20002"/>
                    </a:ext>
                  </a:extLst>
                </a:gridCol>
              </a:tblGrid>
              <a:tr h="420329">
                <a:tc>
                  <a:txBody>
                    <a:bodyPr/>
                    <a:lstStyle/>
                    <a:p>
                      <a:endParaRPr lang="en-GB" sz="1600" dirty="0">
                        <a:effectLst>
                          <a:outerShdw blurRad="38100" dist="38100" dir="2700000" algn="tl">
                            <a:srgbClr val="000000">
                              <a:alpha val="43137"/>
                            </a:srgbClr>
                          </a:outerShdw>
                        </a:effectLst>
                        <a:latin typeface="Verdana" pitchFamily="34" charset="0"/>
                      </a:endParaRPr>
                    </a:p>
                  </a:txBody>
                  <a:tcPr marT="45674" marB="45674"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content</a:t>
                      </a:r>
                      <a:r>
                        <a:rPr lang="en-GB" sz="1600" dirty="0">
                          <a:effectLst>
                            <a:outerShdw blurRad="38100" dist="38100" dir="2700000" algn="tl">
                              <a:srgbClr val="000000">
                                <a:alpha val="43137"/>
                              </a:srgbClr>
                            </a:outerShdw>
                          </a:effectLst>
                        </a:rPr>
                        <a:t>:</a:t>
                      </a:r>
                      <a:endParaRPr lang="en-GB" sz="1600" dirty="0">
                        <a:effectLst>
                          <a:outerShdw blurRad="38100" dist="38100" dir="2700000" algn="tl">
                            <a:srgbClr val="000000">
                              <a:alpha val="43137"/>
                            </a:srgbClr>
                          </a:outerShdw>
                        </a:effectLst>
                        <a:latin typeface="Verdana" pitchFamily="34" charset="0"/>
                      </a:endParaRPr>
                    </a:p>
                  </a:txBody>
                  <a:tcPr marT="45674" marB="45674"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674" marB="45674" anchor="ctr"/>
                </a:tc>
                <a:extLst>
                  <a:ext uri="{0D108BD9-81ED-4DB2-BD59-A6C34878D82A}">
                    <a16:rowId xmlns:a16="http://schemas.microsoft.com/office/drawing/2014/main" val="10000"/>
                  </a:ext>
                </a:extLst>
              </a:tr>
              <a:tr h="1092161">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G4</a:t>
                      </a:r>
                    </a:p>
                  </a:txBody>
                  <a:tcPr marT="45674" marB="45674" vert="vert">
                    <a:solidFill>
                      <a:srgbClr val="00B050"/>
                    </a:solidFill>
                  </a:tcPr>
                </a:tc>
                <a:tc>
                  <a:txBody>
                    <a:bodyPr/>
                    <a:lstStyle/>
                    <a:p>
                      <a:pPr marL="285750" indent="-285750" algn="just">
                        <a:lnSpc>
                          <a:spcPct val="150000"/>
                        </a:lnSpc>
                        <a:buFont typeface="Wingdings" panose="05000000000000000000" pitchFamily="2" charset="2"/>
                        <a:buChar char="Ø"/>
                      </a:pPr>
                      <a:r>
                        <a:rPr lang="en-GB" sz="1400" kern="1200" dirty="0">
                          <a:solidFill>
                            <a:schemeClr val="dk1"/>
                          </a:solidFill>
                          <a:effectLst/>
                          <a:latin typeface="Arial" panose="020B0604020202020204" pitchFamily="34" charset="0"/>
                          <a:ea typeface="+mn-ea"/>
                          <a:cs typeface="Arial" panose="020B0604020202020204" pitchFamily="34" charset="0"/>
                        </a:rPr>
                        <a:t>Differentiate using the product rule, the quotient rule and the chain rule, including problems involving connected rates of change and inverse functions</a:t>
                      </a:r>
                      <a:endParaRPr lang="en-GB" sz="1000" dirty="0">
                        <a:latin typeface="Arial" panose="020B0604020202020204" pitchFamily="34" charset="0"/>
                        <a:cs typeface="Arial" panose="020B0604020202020204" pitchFamily="34" charset="0"/>
                      </a:endParaRPr>
                    </a:p>
                  </a:txBody>
                  <a:tcPr marT="45718" marB="45718"/>
                </a:tc>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itchFamily="2" charset="2"/>
                        <a:buChar char="Ø"/>
                        <a:tabLst/>
                        <a:defRPr/>
                      </a:pPr>
                      <a:r>
                        <a:rPr lang="en-GB" sz="1400" dirty="0">
                          <a:latin typeface="Arial" panose="020B0604020202020204" pitchFamily="34" charset="0"/>
                          <a:cs typeface="Arial" panose="020B0604020202020204" pitchFamily="34" charset="0"/>
                        </a:rPr>
                        <a:t>Assumed knowledge:</a:t>
                      </a:r>
                      <a:r>
                        <a:rPr lang="en-GB" sz="1400" baseline="0" dirty="0">
                          <a:latin typeface="Arial" panose="020B0604020202020204" pitchFamily="34" charset="0"/>
                          <a:cs typeface="Arial" panose="020B0604020202020204" pitchFamily="34" charset="0"/>
                        </a:rPr>
                        <a:t> covered in </a:t>
                      </a:r>
                      <a:r>
                        <a:rPr lang="en-GB" sz="1400" baseline="0" dirty="0">
                          <a:latin typeface="Arial" panose="020B0604020202020204" pitchFamily="34" charset="0"/>
                          <a:cs typeface="Arial" panose="020B0604020202020204" pitchFamily="34" charset="0"/>
                          <a:hlinkClick r:id="rId2" action="ppaction://hlinksldjump"/>
                        </a:rPr>
                        <a:t>year 12, Differentiation</a:t>
                      </a:r>
                      <a:endParaRPr lang="en-US" sz="1400" dirty="0">
                        <a:latin typeface="Arial" panose="020B0604020202020204" pitchFamily="34" charset="0"/>
                        <a:cs typeface="Arial" panose="020B0604020202020204" pitchFamily="34" charset="0"/>
                      </a:endParaRPr>
                    </a:p>
                    <a:p>
                      <a:pPr marL="285750" marR="0" indent="-285750" algn="just"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600" b="0" kern="1200" dirty="0">
                        <a:solidFill>
                          <a:schemeClr val="dk1"/>
                        </a:solidFill>
                        <a:latin typeface="+mn-lt"/>
                        <a:ea typeface="+mn-ea"/>
                        <a:cs typeface="Arial" pitchFamily="34" charset="0"/>
                      </a:endParaRPr>
                    </a:p>
                  </a:txBody>
                  <a:tcPr marT="45721" marB="45721"/>
                </a:tc>
                <a:extLst>
                  <a:ext uri="{0D108BD9-81ED-4DB2-BD59-A6C34878D82A}">
                    <a16:rowId xmlns:a16="http://schemas.microsoft.com/office/drawing/2014/main" val="10001"/>
                  </a:ext>
                </a:extLst>
              </a:tr>
            </a:tbl>
          </a:graphicData>
        </a:graphic>
      </p:graphicFrame>
      <p:sp>
        <p:nvSpPr>
          <p:cNvPr id="56322" name="TextBox 3"/>
          <p:cNvSpPr txBox="1">
            <a:spLocks noChangeArrowheads="1"/>
          </p:cNvSpPr>
          <p:nvPr/>
        </p:nvSpPr>
        <p:spPr bwMode="auto">
          <a:xfrm>
            <a:off x="488950" y="615950"/>
            <a:ext cx="4892686" cy="369332"/>
          </a:xfrm>
          <a:prstGeom prst="rect">
            <a:avLst/>
          </a:prstGeom>
          <a:noFill/>
          <a:ln w="9525">
            <a:noFill/>
            <a:miter lim="800000"/>
            <a:headEnd/>
            <a:tailEnd/>
          </a:ln>
        </p:spPr>
        <p:txBody>
          <a:bodyPr wrap="none">
            <a:spAutoFit/>
          </a:bodyPr>
          <a:lstStyle/>
          <a:p>
            <a:r>
              <a:rPr lang="en-GB" sz="1800" b="1" dirty="0">
                <a:latin typeface="Verdana" pitchFamily="34" charset="0"/>
              </a:rPr>
              <a:t>Further Differentiation (slide 2 of 2)</a:t>
            </a:r>
          </a:p>
        </p:txBody>
      </p:sp>
      <p:sp>
        <p:nvSpPr>
          <p:cNvPr id="4" name="Right Arrow 3">
            <a:hlinkClick r:id="rId3" action="ppaction://hlinksldjump"/>
          </p:cNvPr>
          <p:cNvSpPr/>
          <p:nvPr/>
        </p:nvSpPr>
        <p:spPr>
          <a:xfrm>
            <a:off x="518668" y="7042547"/>
            <a:ext cx="2267712" cy="395684"/>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3790922120"/>
                  </p:ext>
                </p:extLst>
              </p:nvPr>
            </p:nvGraphicFramePr>
            <p:xfrm>
              <a:off x="488950" y="1404367"/>
              <a:ext cx="9826302" cy="3605224"/>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257203">
                      <a:extLst>
                        <a:ext uri="{9D8B030D-6E8A-4147-A177-3AD203B41FA5}">
                          <a16:colId xmlns:a16="http://schemas.microsoft.com/office/drawing/2014/main" val="20001"/>
                        </a:ext>
                      </a:extLst>
                    </a:gridCol>
                    <a:gridCol w="4137099">
                      <a:extLst>
                        <a:ext uri="{9D8B030D-6E8A-4147-A177-3AD203B41FA5}">
                          <a16:colId xmlns:a16="http://schemas.microsoft.com/office/drawing/2014/main" val="20002"/>
                        </a:ext>
                      </a:extLst>
                    </a:gridCol>
                  </a:tblGrid>
                  <a:tr h="499156">
                    <a:tc>
                      <a:txBody>
                        <a:bodyPr/>
                        <a:lstStyle/>
                        <a:p>
                          <a:endParaRPr lang="en-GB" sz="1600" dirty="0">
                            <a:effectLst>
                              <a:outerShdw blurRad="38100" dist="38100" dir="2700000" algn="tl">
                                <a:srgbClr val="000000">
                                  <a:alpha val="43137"/>
                                </a:srgbClr>
                              </a:outerShdw>
                            </a:effectLst>
                            <a:latin typeface="Verdana" pitchFamily="34" charset="0"/>
                          </a:endParaRPr>
                        </a:p>
                      </a:txBody>
                      <a:tcPr marT="45674" marB="45674"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content</a:t>
                          </a:r>
                          <a:r>
                            <a:rPr lang="en-GB" sz="1600" dirty="0">
                              <a:effectLst>
                                <a:outerShdw blurRad="38100" dist="38100" dir="2700000" algn="tl">
                                  <a:srgbClr val="000000">
                                    <a:alpha val="43137"/>
                                  </a:srgbClr>
                                </a:outerShdw>
                              </a:effectLst>
                            </a:rPr>
                            <a:t>:</a:t>
                          </a:r>
                          <a:endParaRPr lang="en-GB" sz="1600" dirty="0">
                            <a:effectLst>
                              <a:outerShdw blurRad="38100" dist="38100" dir="2700000" algn="tl">
                                <a:srgbClr val="000000">
                                  <a:alpha val="43137"/>
                                </a:srgbClr>
                              </a:outerShdw>
                            </a:effectLst>
                            <a:latin typeface="Verdana" pitchFamily="34" charset="0"/>
                          </a:endParaRPr>
                        </a:p>
                      </a:txBody>
                      <a:tcPr marT="45674" marB="45674"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674" marB="45674" anchor="ctr"/>
                    </a:tc>
                    <a:extLst>
                      <a:ext uri="{0D108BD9-81ED-4DB2-BD59-A6C34878D82A}">
                        <a16:rowId xmlns:a16="http://schemas.microsoft.com/office/drawing/2014/main" val="10000"/>
                      </a:ext>
                    </a:extLst>
                  </a:tr>
                  <a:tr h="1035356">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H2</a:t>
                          </a:r>
                        </a:p>
                      </a:txBody>
                      <a:tcPr marT="45674" marB="45674" vert="vert">
                        <a:solidFill>
                          <a:srgbClr val="00B050"/>
                        </a:solidFill>
                      </a:tcPr>
                    </a:tc>
                    <a:tc>
                      <a:txBody>
                        <a:bodyPr/>
                        <a:lstStyle/>
                        <a:p>
                          <a:pPr marL="285750" indent="-285750" algn="just" eaLnBrk="0" hangingPunct="0">
                            <a:lnSpc>
                              <a:spcPct val="150000"/>
                            </a:lnSpc>
                            <a:buFont typeface="Wingdings" panose="05000000000000000000" pitchFamily="2" charset="2"/>
                            <a:buChar char="Ø"/>
                          </a:pPr>
                          <a:r>
                            <a:rPr lang="en-GB" sz="1400" kern="1200" dirty="0">
                              <a:solidFill>
                                <a:schemeClr val="dk1"/>
                              </a:solidFill>
                              <a:effectLst/>
                              <a:latin typeface="Arial" panose="020B0604020202020204" pitchFamily="34" charset="0"/>
                              <a:ea typeface="+mn-ea"/>
                              <a:cs typeface="Arial" panose="020B0604020202020204" pitchFamily="34" charset="0"/>
                            </a:rPr>
                            <a:t>Integrate </a:t>
                          </a:r>
                          <a14:m>
                            <m:oMath xmlns:m="http://schemas.openxmlformats.org/officeDocument/2006/math">
                              <m:r>
                                <m:rPr>
                                  <m:sty m:val="p"/>
                                </m:rPr>
                                <a:rPr lang="en-GB" sz="1400" b="0" i="0" kern="1200" dirty="0" smtClean="0">
                                  <a:solidFill>
                                    <a:schemeClr val="dk1"/>
                                  </a:solidFill>
                                  <a:effectLst/>
                                  <a:latin typeface="Cambria Math"/>
                                  <a:ea typeface="+mn-ea"/>
                                  <a:cs typeface="Arial" panose="020B0604020202020204" pitchFamily="34" charset="0"/>
                                </a:rPr>
                                <m:t>e</m:t>
                              </m:r>
                              <m:r>
                                <a:rPr lang="en-GB" sz="1400" b="0" i="1" kern="1200" baseline="30000" dirty="0" err="1" smtClean="0">
                                  <a:solidFill>
                                    <a:schemeClr val="dk1"/>
                                  </a:solidFill>
                                  <a:effectLst/>
                                  <a:latin typeface="Cambria Math"/>
                                  <a:ea typeface="+mn-ea"/>
                                  <a:cs typeface="Arial" panose="020B0604020202020204" pitchFamily="34" charset="0"/>
                                </a:rPr>
                                <m:t>𝑘𝑥</m:t>
                              </m:r>
                            </m:oMath>
                          </a14:m>
                          <a:r>
                            <a:rPr lang="en-GB" sz="1400" b="1" kern="1200" dirty="0">
                              <a:solidFill>
                                <a:schemeClr val="dk1"/>
                              </a:solidFill>
                              <a:effectLst/>
                              <a:latin typeface="Arial" panose="020B0604020202020204" pitchFamily="34" charset="0"/>
                              <a:ea typeface="+mn-ea"/>
                              <a:cs typeface="Arial" panose="020B0604020202020204" pitchFamily="34" charset="0"/>
                            </a:rPr>
                            <a:t>, </a:t>
                          </a:r>
                          <a14:m>
                            <m:oMath xmlns:m="http://schemas.openxmlformats.org/officeDocument/2006/math">
                              <m:f>
                                <m:fPr>
                                  <m:ctrlPr>
                                    <a:rPr lang="en-GB" sz="1400" b="0" i="1" kern="1200" smtClean="0">
                                      <a:solidFill>
                                        <a:schemeClr val="dk1"/>
                                      </a:solidFill>
                                      <a:effectLst/>
                                      <a:latin typeface="Cambria Math" panose="02040503050406030204" pitchFamily="18" charset="0"/>
                                      <a:ea typeface="+mn-ea"/>
                                      <a:cs typeface="Arial" panose="020B0604020202020204" pitchFamily="34" charset="0"/>
                                    </a:rPr>
                                  </m:ctrlPr>
                                </m:fPr>
                                <m:num>
                                  <m:r>
                                    <a:rPr lang="en-GB" sz="1400" b="0" i="1" kern="1200" smtClean="0">
                                      <a:solidFill>
                                        <a:schemeClr val="dk1"/>
                                      </a:solidFill>
                                      <a:effectLst/>
                                      <a:latin typeface="Cambria Math"/>
                                      <a:ea typeface="+mn-ea"/>
                                      <a:cs typeface="Arial" panose="020B0604020202020204" pitchFamily="34" charset="0"/>
                                    </a:rPr>
                                    <m:t>1</m:t>
                                  </m:r>
                                </m:num>
                                <m:den>
                                  <m:r>
                                    <a:rPr lang="en-GB" sz="1400" b="0" i="1" kern="1200" smtClean="0">
                                      <a:solidFill>
                                        <a:schemeClr val="dk1"/>
                                      </a:solidFill>
                                      <a:effectLst/>
                                      <a:latin typeface="Cambria Math"/>
                                      <a:ea typeface="+mn-ea"/>
                                      <a:cs typeface="Arial" panose="020B0604020202020204" pitchFamily="34" charset="0"/>
                                    </a:rPr>
                                    <m:t>𝑥</m:t>
                                  </m:r>
                                </m:den>
                              </m:f>
                            </m:oMath>
                          </a14:m>
                          <a:r>
                            <a:rPr lang="en-GB" sz="1400" kern="1200" dirty="0">
                              <a:solidFill>
                                <a:schemeClr val="dk1"/>
                              </a:solidFill>
                              <a:effectLst/>
                              <a:latin typeface="Arial" panose="020B0604020202020204" pitchFamily="34" charset="0"/>
                              <a:ea typeface="+mn-ea"/>
                              <a:cs typeface="Arial" panose="020B0604020202020204" pitchFamily="34" charset="0"/>
                            </a:rPr>
                            <a:t> , </a:t>
                          </a:r>
                          <a14:m>
                            <m:oMath xmlns:m="http://schemas.openxmlformats.org/officeDocument/2006/math">
                              <m:r>
                                <m:rPr>
                                  <m:sty m:val="p"/>
                                </m:rPr>
                                <a:rPr lang="en-GB" sz="1400" i="1" kern="1200" dirty="0" smtClean="0">
                                  <a:solidFill>
                                    <a:schemeClr val="dk1"/>
                                  </a:solidFill>
                                  <a:effectLst/>
                                  <a:latin typeface="Cambria Math"/>
                                  <a:ea typeface="+mn-ea"/>
                                  <a:cs typeface="Arial" panose="020B0604020202020204" pitchFamily="34" charset="0"/>
                                </a:rPr>
                                <m:t>sin</m:t>
                              </m:r>
                              <m:r>
                                <a:rPr lang="en-GB" sz="1400" i="1" kern="1200" dirty="0" smtClean="0">
                                  <a:solidFill>
                                    <a:schemeClr val="dk1"/>
                                  </a:solidFill>
                                  <a:effectLst/>
                                  <a:latin typeface="Cambria Math"/>
                                  <a:ea typeface="+mn-ea"/>
                                  <a:cs typeface="Arial" panose="020B0604020202020204" pitchFamily="34" charset="0"/>
                                </a:rPr>
                                <m:t>⁡</m:t>
                              </m:r>
                              <m:r>
                                <a:rPr lang="en-GB" sz="1400" i="1" kern="1200" dirty="0" err="1" smtClean="0">
                                  <a:solidFill>
                                    <a:schemeClr val="dk1"/>
                                  </a:solidFill>
                                  <a:effectLst/>
                                  <a:latin typeface="Cambria Math"/>
                                  <a:ea typeface="+mn-ea"/>
                                  <a:cs typeface="Arial" panose="020B0604020202020204" pitchFamily="34" charset="0"/>
                                </a:rPr>
                                <m:t>𝑘𝑥</m:t>
                              </m:r>
                            </m:oMath>
                          </a14:m>
                          <a:r>
                            <a:rPr lang="en-GB" sz="1400" i="1" kern="1200" dirty="0">
                              <a:solidFill>
                                <a:schemeClr val="dk1"/>
                              </a:solidFill>
                              <a:effectLst/>
                              <a:latin typeface="Arial" panose="020B0604020202020204" pitchFamily="34" charset="0"/>
                              <a:ea typeface="+mn-ea"/>
                              <a:cs typeface="Arial" panose="020B0604020202020204" pitchFamily="34" charset="0"/>
                            </a:rPr>
                            <a:t> , </a:t>
                          </a:r>
                          <a14:m>
                            <m:oMath xmlns:m="http://schemas.openxmlformats.org/officeDocument/2006/math">
                              <m:r>
                                <m:rPr>
                                  <m:sty m:val="p"/>
                                </m:rPr>
                                <a:rPr lang="en-GB" sz="1400" i="1" kern="1200" dirty="0" smtClean="0">
                                  <a:solidFill>
                                    <a:schemeClr val="dk1"/>
                                  </a:solidFill>
                                  <a:effectLst/>
                                  <a:latin typeface="Cambria Math"/>
                                  <a:ea typeface="+mn-ea"/>
                                  <a:cs typeface="Arial" panose="020B0604020202020204" pitchFamily="34" charset="0"/>
                                </a:rPr>
                                <m:t>cos</m:t>
                              </m:r>
                              <m:r>
                                <a:rPr lang="en-GB" sz="1400" i="1" kern="1200" dirty="0" smtClean="0">
                                  <a:solidFill>
                                    <a:schemeClr val="dk1"/>
                                  </a:solidFill>
                                  <a:effectLst/>
                                  <a:latin typeface="Cambria Math"/>
                                  <a:ea typeface="+mn-ea"/>
                                  <a:cs typeface="Arial" panose="020B0604020202020204" pitchFamily="34" charset="0"/>
                                </a:rPr>
                                <m:t>⁡</m:t>
                              </m:r>
                              <m:r>
                                <a:rPr lang="en-GB" sz="1400" i="1" kern="1200" dirty="0" err="1" smtClean="0">
                                  <a:solidFill>
                                    <a:schemeClr val="dk1"/>
                                  </a:solidFill>
                                  <a:effectLst/>
                                  <a:latin typeface="Cambria Math"/>
                                  <a:ea typeface="+mn-ea"/>
                                  <a:cs typeface="Arial" panose="020B0604020202020204" pitchFamily="34" charset="0"/>
                                </a:rPr>
                                <m:t>𝑘𝑥</m:t>
                              </m:r>
                              <m:r>
                                <a:rPr lang="en-GB" sz="1400" i="1" kern="1200" dirty="0" smtClean="0">
                                  <a:solidFill>
                                    <a:schemeClr val="dk1"/>
                                  </a:solidFill>
                                  <a:effectLst/>
                                  <a:latin typeface="Cambria Math"/>
                                  <a:ea typeface="+mn-ea"/>
                                  <a:cs typeface="Arial" panose="020B0604020202020204" pitchFamily="34" charset="0"/>
                                </a:rPr>
                                <m:t> </m:t>
                              </m:r>
                            </m:oMath>
                          </a14:m>
                          <a:r>
                            <a:rPr lang="en-GB" sz="1400" kern="1200" dirty="0">
                              <a:solidFill>
                                <a:schemeClr val="dk1"/>
                              </a:solidFill>
                              <a:effectLst/>
                              <a:latin typeface="Arial" panose="020B0604020202020204" pitchFamily="34" charset="0"/>
                              <a:ea typeface="+mn-ea"/>
                              <a:cs typeface="Arial" panose="020B0604020202020204" pitchFamily="34" charset="0"/>
                            </a:rPr>
                            <a:t>and related sums, differences and constantmultiples</a:t>
                          </a:r>
                          <a:endParaRPr lang="en-GB" sz="1000" dirty="0">
                            <a:latin typeface="Arial" panose="020B0604020202020204" pitchFamily="34" charset="0"/>
                            <a:cs typeface="Arial" panose="020B0604020202020204" pitchFamily="34" charset="0"/>
                          </a:endParaRPr>
                        </a:p>
                      </a:txBody>
                      <a:tcPr marT="45718" marB="45718"/>
                    </a:tc>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GB" sz="1400" dirty="0">
                              <a:latin typeface="Arial" panose="020B0604020202020204" pitchFamily="34" charset="0"/>
                              <a:cs typeface="Arial" panose="020B0604020202020204" pitchFamily="34" charset="0"/>
                            </a:rPr>
                            <a:t>Assumed knowledge:</a:t>
                          </a:r>
                          <a:r>
                            <a:rPr lang="en-GB" sz="1400" baseline="0" dirty="0">
                              <a:latin typeface="Arial" panose="020B0604020202020204" pitchFamily="34" charset="0"/>
                              <a:cs typeface="Arial" panose="020B0604020202020204" pitchFamily="34" charset="0"/>
                            </a:rPr>
                            <a:t> covered in </a:t>
                          </a:r>
                          <a:r>
                            <a:rPr lang="en-GB" sz="1400" baseline="0" dirty="0">
                              <a:latin typeface="Arial" panose="020B0604020202020204" pitchFamily="34" charset="0"/>
                              <a:cs typeface="Arial" panose="020B0604020202020204" pitchFamily="34" charset="0"/>
                              <a:hlinkClick r:id="rId2" action="ppaction://hlinksldjump"/>
                            </a:rPr>
                            <a:t>year 12, Integration</a:t>
                          </a:r>
                          <a:endParaRPr lang="en-US" sz="1400" dirty="0">
                            <a:latin typeface="Arial" panose="020B0604020202020204" pitchFamily="34" charset="0"/>
                            <a:cs typeface="Arial" panose="020B0604020202020204" pitchFamily="34" charset="0"/>
                          </a:endParaRPr>
                        </a:p>
                      </a:txBody>
                      <a:tcPr marT="45721" marB="45721"/>
                    </a:tc>
                    <a:extLst>
                      <a:ext uri="{0D108BD9-81ED-4DB2-BD59-A6C34878D82A}">
                        <a16:rowId xmlns:a16="http://schemas.microsoft.com/office/drawing/2014/main" val="10001"/>
                      </a:ext>
                    </a:extLst>
                  </a:tr>
                  <a:tr h="1035356">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H3</a:t>
                          </a:r>
                        </a:p>
                      </a:txBody>
                      <a:tcPr marT="45674" marB="45674" vert="vert">
                        <a:solidFill>
                          <a:srgbClr val="00B050"/>
                        </a:solidFill>
                      </a:tcPr>
                    </a:tc>
                    <a:tc>
                      <a:txBody>
                        <a:bodyPr/>
                        <a:lstStyle/>
                        <a:p>
                          <a:pPr marL="285750" indent="-285750" algn="just" eaLnBrk="0" hangingPunct="0">
                            <a:lnSpc>
                              <a:spcPct val="150000"/>
                            </a:lnSpc>
                            <a:buFont typeface="Wingdings" panose="05000000000000000000" pitchFamily="2" charset="2"/>
                            <a:buChar char="Ø"/>
                          </a:pPr>
                          <a:r>
                            <a:rPr lang="en-GB" sz="1400" b="0" kern="1200" dirty="0">
                              <a:solidFill>
                                <a:schemeClr val="dk1"/>
                              </a:solidFill>
                              <a:effectLst/>
                              <a:latin typeface="Arial" panose="020B0604020202020204" pitchFamily="34" charset="0"/>
                              <a:ea typeface="+mn-ea"/>
                              <a:cs typeface="Arial" panose="020B0604020202020204" pitchFamily="34" charset="0"/>
                            </a:rPr>
                            <a:t>Use a definite integral to find the area between two curves</a:t>
                          </a:r>
                          <a:endParaRPr lang="en-GB" sz="1000" b="0" dirty="0">
                            <a:latin typeface="Arial" panose="020B0604020202020204" pitchFamily="34" charset="0"/>
                            <a:cs typeface="Arial" panose="020B0604020202020204" pitchFamily="34" charset="0"/>
                          </a:endParaRPr>
                        </a:p>
                      </a:txBody>
                      <a:tcPr marT="45718" marB="45718"/>
                    </a:tc>
                    <a:tc>
                      <a:txBody>
                        <a:bodyPr/>
                        <a:lstStyle/>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400" dirty="0">
                              <a:latin typeface="Arial" panose="020B0604020202020204" pitchFamily="34" charset="0"/>
                              <a:cs typeface="Arial" panose="020B0604020202020204" pitchFamily="34" charset="0"/>
                            </a:rPr>
                            <a:t>Assumed knowledge:</a:t>
                          </a:r>
                          <a:r>
                            <a:rPr lang="en-GB" sz="1400" baseline="0" dirty="0">
                              <a:latin typeface="Arial" panose="020B0604020202020204" pitchFamily="34" charset="0"/>
                              <a:cs typeface="Arial" panose="020B0604020202020204" pitchFamily="34" charset="0"/>
                            </a:rPr>
                            <a:t> covered in year </a:t>
                          </a:r>
                          <a:r>
                            <a:rPr lang="en-GB" sz="1400" baseline="0" dirty="0" err="1">
                              <a:latin typeface="Arial" panose="020B0604020202020204" pitchFamily="34" charset="0"/>
                              <a:cs typeface="Arial" panose="020B0604020202020204" pitchFamily="34" charset="0"/>
                              <a:hlinkClick r:id="rId2" action="ppaction://hlinksldjump"/>
                            </a:rPr>
                            <a:t>year</a:t>
                          </a:r>
                          <a:r>
                            <a:rPr lang="en-GB" sz="1400" baseline="0" dirty="0">
                              <a:latin typeface="Arial" panose="020B0604020202020204" pitchFamily="34" charset="0"/>
                              <a:cs typeface="Arial" panose="020B0604020202020204" pitchFamily="34" charset="0"/>
                              <a:hlinkClick r:id="rId2" action="ppaction://hlinksldjump"/>
                            </a:rPr>
                            <a:t> 12, Integration</a:t>
                          </a:r>
                          <a:endParaRPr lang="en-US" sz="1400" dirty="0">
                            <a:latin typeface="Arial" panose="020B0604020202020204" pitchFamily="34" charset="0"/>
                            <a:cs typeface="Arial" panose="020B0604020202020204" pitchFamily="34" charset="0"/>
                          </a:endParaRPr>
                        </a:p>
                      </a:txBody>
                      <a:tcPr marT="45721" marB="45721"/>
                    </a:tc>
                    <a:extLst>
                      <a:ext uri="{0D108BD9-81ED-4DB2-BD59-A6C34878D82A}">
                        <a16:rowId xmlns:a16="http://schemas.microsoft.com/office/drawing/2014/main" val="10002"/>
                      </a:ext>
                    </a:extLst>
                  </a:tr>
                  <a:tr h="1035356">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H4</a:t>
                          </a:r>
                        </a:p>
                      </a:txBody>
                      <a:tcPr marT="45674" marB="45674" vert="vert">
                        <a:solidFill>
                          <a:srgbClr val="00B050"/>
                        </a:solidFill>
                      </a:tcPr>
                    </a:tc>
                    <a:tc>
                      <a:txBody>
                        <a:bodyPr/>
                        <a:lstStyle/>
                        <a:p>
                          <a:pPr marL="285750" indent="-285750" algn="just">
                            <a:lnSpc>
                              <a:spcPct val="150000"/>
                            </a:lnSpc>
                            <a:buFont typeface="Wingdings" panose="05000000000000000000" pitchFamily="2" charset="2"/>
                            <a:buChar char="Ø"/>
                          </a:pPr>
                          <a:r>
                            <a:rPr lang="en-GB" sz="1400" kern="1200" dirty="0">
                              <a:solidFill>
                                <a:schemeClr val="dk1"/>
                              </a:solidFill>
                              <a:effectLst/>
                              <a:latin typeface="Arial" panose="020B0604020202020204" pitchFamily="34" charset="0"/>
                              <a:ea typeface="+mn-ea"/>
                              <a:cs typeface="Arial" panose="020B0604020202020204" pitchFamily="34" charset="0"/>
                            </a:rPr>
                            <a:t>Understand and use integration as the limit of a sum</a:t>
                          </a:r>
                          <a:endParaRPr lang="en-GB" sz="1000" dirty="0">
                            <a:latin typeface="Arial" panose="020B0604020202020204" pitchFamily="34" charset="0"/>
                            <a:cs typeface="Arial" panose="020B0604020202020204" pitchFamily="34" charset="0"/>
                          </a:endParaRPr>
                        </a:p>
                      </a:txBody>
                      <a:tcPr marT="45718" marB="45718"/>
                    </a:tc>
                    <a:tc>
                      <a:txBody>
                        <a:bodyPr/>
                        <a:lstStyle/>
                        <a:p>
                          <a:pPr marL="285750" indent="-285750" algn="just">
                            <a:buFont typeface="Wingdings" panose="05000000000000000000" pitchFamily="2" charset="2"/>
                            <a:buChar char="Ø"/>
                          </a:pPr>
                          <a:endParaRPr lang="en-US" sz="1600" dirty="0"/>
                        </a:p>
                      </a:txBody>
                      <a:tcPr marT="45721" marB="45721"/>
                    </a:tc>
                    <a:extLst>
                      <a:ext uri="{0D108BD9-81ED-4DB2-BD59-A6C34878D82A}">
                        <a16:rowId xmlns:a16="http://schemas.microsoft.com/office/drawing/2014/main" val="10003"/>
                      </a:ext>
                    </a:extLst>
                  </a:tr>
                </a:tbl>
              </a:graphicData>
            </a:graphic>
          </p:graphicFrame>
        </mc:Choice>
        <mc:Fallback xmlns="">
          <p:graphicFrame>
            <p:nvGraphicFramePr>
              <p:cNvPr id="3" name="Table 2"/>
              <p:cNvGraphicFramePr>
                <a:graphicFrameLocks noGrp="1"/>
              </p:cNvGraphicFramePr>
              <p:nvPr>
                <p:extLst>
                  <p:ext uri="{D42A27DB-BD31-4B8C-83A1-F6EECF244321}">
                    <p14:modId xmlns:a14="http://schemas.microsoft.com/office/drawing/2010/main" xmlns="" xmlns:p14="http://schemas.microsoft.com/office/powerpoint/2010/main" val="3790922120"/>
                  </p:ext>
                </p:extLst>
              </p:nvPr>
            </p:nvGraphicFramePr>
            <p:xfrm>
              <a:off x="488950" y="1404367"/>
              <a:ext cx="9826302" cy="3605224"/>
            </p:xfrm>
            <a:graphic>
              <a:graphicData uri="http://schemas.openxmlformats.org/drawingml/2006/table">
                <a:tbl>
                  <a:tblPr firstRow="1" bandRow="1">
                    <a:tableStyleId>{073A0DAA-6AF3-43AB-8588-CEC1D06C72B9}</a:tableStyleId>
                  </a:tblPr>
                  <a:tblGrid>
                    <a:gridCol w="432000"/>
                    <a:gridCol w="5257203"/>
                    <a:gridCol w="4137099"/>
                  </a:tblGrid>
                  <a:tr h="499156">
                    <a:tc>
                      <a:txBody>
                        <a:bodyPr/>
                        <a:lstStyle/>
                        <a:p>
                          <a:endParaRPr lang="en-GB" sz="1600" dirty="0">
                            <a:effectLst>
                              <a:outerShdw blurRad="38100" dist="38100" dir="2700000" algn="tl">
                                <a:srgbClr val="000000">
                                  <a:alpha val="43137"/>
                                </a:srgbClr>
                              </a:outerShdw>
                            </a:effectLst>
                            <a:latin typeface="Verdana" pitchFamily="34" charset="0"/>
                          </a:endParaRPr>
                        </a:p>
                      </a:txBody>
                      <a:tcPr marT="45674" marB="45674" anchor="ctr"/>
                    </a:tc>
                    <a:tc>
                      <a:txBody>
                        <a:bodyPr/>
                        <a:lstStyle/>
                        <a:p>
                          <a:r>
                            <a:rPr lang="en-GB" sz="1600" dirty="0" smtClean="0">
                              <a:effectLst>
                                <a:outerShdw blurRad="38100" dist="38100" dir="2700000" algn="tl">
                                  <a:srgbClr val="000000">
                                    <a:alpha val="43137"/>
                                  </a:srgbClr>
                                </a:outerShdw>
                              </a:effectLst>
                            </a:rPr>
                            <a:t>Specification</a:t>
                          </a:r>
                          <a:r>
                            <a:rPr lang="en-GB" sz="1600" baseline="0" dirty="0" smtClean="0">
                              <a:effectLst>
                                <a:outerShdw blurRad="38100" dist="38100" dir="2700000" algn="tl">
                                  <a:srgbClr val="000000">
                                    <a:alpha val="43137"/>
                                  </a:srgbClr>
                                </a:outerShdw>
                              </a:effectLst>
                            </a:rPr>
                            <a:t> content</a:t>
                          </a:r>
                          <a:r>
                            <a:rPr lang="en-GB" sz="1600" dirty="0" smtClean="0">
                              <a:effectLst>
                                <a:outerShdw blurRad="38100" dist="38100" dir="2700000" algn="tl">
                                  <a:srgbClr val="000000">
                                    <a:alpha val="43137"/>
                                  </a:srgbClr>
                                </a:outerShdw>
                              </a:effectLst>
                            </a:rPr>
                            <a:t>:</a:t>
                          </a:r>
                          <a:endParaRPr lang="en-GB" sz="1600" dirty="0">
                            <a:effectLst>
                              <a:outerShdw blurRad="38100" dist="38100" dir="2700000" algn="tl">
                                <a:srgbClr val="000000">
                                  <a:alpha val="43137"/>
                                </a:srgbClr>
                              </a:outerShdw>
                            </a:effectLst>
                            <a:latin typeface="Verdana" pitchFamily="34" charset="0"/>
                          </a:endParaRPr>
                        </a:p>
                      </a:txBody>
                      <a:tcPr marT="45674" marB="45674" anchor="ctr"/>
                    </a:tc>
                    <a:tc>
                      <a:txBody>
                        <a:bodyPr/>
                        <a:lstStyle/>
                        <a:p>
                          <a:r>
                            <a:rPr lang="en-GB" sz="1600" dirty="0" smtClean="0">
                              <a:effectLst>
                                <a:outerShdw blurRad="38100" dist="38100" dir="2700000" algn="tl">
                                  <a:srgbClr val="000000">
                                    <a:alpha val="43137"/>
                                  </a:srgbClr>
                                </a:outerShdw>
                              </a:effectLst>
                            </a:rPr>
                            <a:t>Specification</a:t>
                          </a:r>
                          <a:r>
                            <a:rPr lang="en-GB" sz="1600" baseline="0" dirty="0" smtClean="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674" marB="45674" anchor="ctr"/>
                    </a:tc>
                  </a:tr>
                  <a:tr h="1035356">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H2</a:t>
                          </a:r>
                        </a:p>
                      </a:txBody>
                      <a:tcPr marT="45674" marB="45674" vert="vert">
                        <a:solidFill>
                          <a:srgbClr val="00B050"/>
                        </a:solidFill>
                      </a:tcPr>
                    </a:tc>
                    <a:tc>
                      <a:txBody>
                        <a:bodyPr/>
                        <a:lstStyle/>
                        <a:p>
                          <a:endParaRPr lang="en-US"/>
                        </a:p>
                      </a:txBody>
                      <a:tcPr marT="45718" marB="45718">
                        <a:blipFill rotWithShape="1">
                          <a:blip r:embed="rId3"/>
                          <a:stretch>
                            <a:fillRect l="-10905" t="-48235" r="-78886" b="-200000"/>
                          </a:stretch>
                        </a:blipFill>
                      </a:tcPr>
                    </a:tc>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GB" sz="1400" dirty="0" smtClean="0">
                              <a:latin typeface="Arial" panose="020B0604020202020204" pitchFamily="34" charset="0"/>
                              <a:cs typeface="Arial" panose="020B0604020202020204" pitchFamily="34" charset="0"/>
                            </a:rPr>
                            <a:t>Assumed knowledge:</a:t>
                          </a:r>
                          <a:r>
                            <a:rPr lang="en-GB" sz="1400" baseline="0" dirty="0" smtClean="0">
                              <a:latin typeface="Arial" panose="020B0604020202020204" pitchFamily="34" charset="0"/>
                              <a:cs typeface="Arial" panose="020B0604020202020204" pitchFamily="34" charset="0"/>
                            </a:rPr>
                            <a:t> covered in </a:t>
                          </a:r>
                          <a:r>
                            <a:rPr lang="en-GB" sz="1400" baseline="0" dirty="0" smtClean="0">
                              <a:latin typeface="Arial" panose="020B0604020202020204" pitchFamily="34" charset="0"/>
                              <a:cs typeface="Arial" panose="020B0604020202020204" pitchFamily="34" charset="0"/>
                              <a:hlinkClick r:id="rId4" action="ppaction://hlinksldjump"/>
                            </a:rPr>
                            <a:t>year 12, Integration</a:t>
                          </a:r>
                          <a:endParaRPr lang="en-US" sz="1400" dirty="0" smtClean="0">
                            <a:latin typeface="Arial" panose="020B0604020202020204" pitchFamily="34" charset="0"/>
                            <a:cs typeface="Arial" panose="020B0604020202020204" pitchFamily="34" charset="0"/>
                          </a:endParaRPr>
                        </a:p>
                      </a:txBody>
                      <a:tcPr marT="45721" marB="45721"/>
                    </a:tc>
                  </a:tr>
                  <a:tr h="1035356">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H3</a:t>
                          </a:r>
                        </a:p>
                      </a:txBody>
                      <a:tcPr marT="45674" marB="45674" vert="vert">
                        <a:solidFill>
                          <a:srgbClr val="00B050"/>
                        </a:solidFill>
                      </a:tcPr>
                    </a:tc>
                    <a:tc>
                      <a:txBody>
                        <a:bodyPr/>
                        <a:lstStyle/>
                        <a:p>
                          <a:pPr marL="285750" indent="-285750" algn="just" eaLnBrk="0" hangingPunct="0">
                            <a:lnSpc>
                              <a:spcPct val="150000"/>
                            </a:lnSpc>
                            <a:buFont typeface="Wingdings" panose="05000000000000000000" pitchFamily="2" charset="2"/>
                            <a:buChar char="Ø"/>
                          </a:pPr>
                          <a:r>
                            <a:rPr lang="en-GB" sz="1400" b="0" kern="1200" dirty="0" smtClean="0">
                              <a:solidFill>
                                <a:schemeClr val="dk1"/>
                              </a:solidFill>
                              <a:effectLst/>
                              <a:latin typeface="Arial" panose="020B0604020202020204" pitchFamily="34" charset="0"/>
                              <a:ea typeface="+mn-ea"/>
                              <a:cs typeface="Arial" panose="020B0604020202020204" pitchFamily="34" charset="0"/>
                            </a:rPr>
                            <a:t>Use a definite integral to find the area between two curves</a:t>
                          </a:r>
                          <a:endParaRPr lang="en-GB" sz="1000" b="0" dirty="0">
                            <a:latin typeface="Arial" panose="020B0604020202020204" pitchFamily="34" charset="0"/>
                            <a:cs typeface="Arial" panose="020B0604020202020204" pitchFamily="34" charset="0"/>
                          </a:endParaRPr>
                        </a:p>
                      </a:txBody>
                      <a:tcPr marT="45718" marB="45718"/>
                    </a:tc>
                    <a:tc>
                      <a:txBody>
                        <a:bodyPr/>
                        <a:lstStyle/>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400" dirty="0" smtClean="0">
                              <a:latin typeface="Arial" panose="020B0604020202020204" pitchFamily="34" charset="0"/>
                              <a:cs typeface="Arial" panose="020B0604020202020204" pitchFamily="34" charset="0"/>
                            </a:rPr>
                            <a:t>Assumed knowledge:</a:t>
                          </a:r>
                          <a:r>
                            <a:rPr lang="en-GB" sz="1400" baseline="0" dirty="0" smtClean="0">
                              <a:latin typeface="Arial" panose="020B0604020202020204" pitchFamily="34" charset="0"/>
                              <a:cs typeface="Arial" panose="020B0604020202020204" pitchFamily="34" charset="0"/>
                            </a:rPr>
                            <a:t> covered in year </a:t>
                          </a:r>
                          <a:r>
                            <a:rPr lang="en-GB" sz="1400" baseline="0" dirty="0" err="1" smtClean="0">
                              <a:latin typeface="Arial" panose="020B0604020202020204" pitchFamily="34" charset="0"/>
                              <a:cs typeface="Arial" panose="020B0604020202020204" pitchFamily="34" charset="0"/>
                              <a:hlinkClick r:id="rId4" action="ppaction://hlinksldjump"/>
                            </a:rPr>
                            <a:t>year</a:t>
                          </a:r>
                          <a:r>
                            <a:rPr lang="en-GB" sz="1400" baseline="0" dirty="0" smtClean="0">
                              <a:latin typeface="Arial" panose="020B0604020202020204" pitchFamily="34" charset="0"/>
                              <a:cs typeface="Arial" panose="020B0604020202020204" pitchFamily="34" charset="0"/>
                              <a:hlinkClick r:id="rId4" action="ppaction://hlinksldjump"/>
                            </a:rPr>
                            <a:t> 12, Integration</a:t>
                          </a:r>
                          <a:endParaRPr lang="en-US" sz="1400" dirty="0">
                            <a:latin typeface="Arial" panose="020B0604020202020204" pitchFamily="34" charset="0"/>
                            <a:cs typeface="Arial" panose="020B0604020202020204" pitchFamily="34" charset="0"/>
                          </a:endParaRPr>
                        </a:p>
                      </a:txBody>
                      <a:tcPr marT="45721" marB="45721"/>
                    </a:tc>
                  </a:tr>
                  <a:tr h="1035356">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H4</a:t>
                          </a:r>
                        </a:p>
                      </a:txBody>
                      <a:tcPr marT="45674" marB="45674" vert="vert">
                        <a:solidFill>
                          <a:srgbClr val="00B050"/>
                        </a:solidFill>
                      </a:tcPr>
                    </a:tc>
                    <a:tc>
                      <a:txBody>
                        <a:bodyPr/>
                        <a:lstStyle/>
                        <a:p>
                          <a:pPr marL="285750" indent="-285750" algn="just">
                            <a:lnSpc>
                              <a:spcPct val="150000"/>
                            </a:lnSpc>
                            <a:buFont typeface="Wingdings" panose="05000000000000000000" pitchFamily="2" charset="2"/>
                            <a:buChar char="Ø"/>
                          </a:pPr>
                          <a:r>
                            <a:rPr lang="en-GB" sz="1400" kern="1200" dirty="0" smtClean="0">
                              <a:solidFill>
                                <a:schemeClr val="dk1"/>
                              </a:solidFill>
                              <a:effectLst/>
                              <a:latin typeface="Arial" panose="020B0604020202020204" pitchFamily="34" charset="0"/>
                              <a:ea typeface="+mn-ea"/>
                              <a:cs typeface="Arial" panose="020B0604020202020204" pitchFamily="34" charset="0"/>
                            </a:rPr>
                            <a:t>Understand and use integration as the limit of a sum</a:t>
                          </a:r>
                          <a:endParaRPr lang="en-GB" sz="1000" dirty="0">
                            <a:latin typeface="Arial" panose="020B0604020202020204" pitchFamily="34" charset="0"/>
                            <a:cs typeface="Arial" panose="020B0604020202020204" pitchFamily="34" charset="0"/>
                          </a:endParaRPr>
                        </a:p>
                      </a:txBody>
                      <a:tcPr marT="45718" marB="45718"/>
                    </a:tc>
                    <a:tc>
                      <a:txBody>
                        <a:bodyPr/>
                        <a:lstStyle/>
                        <a:p>
                          <a:pPr marL="285750" indent="-285750" algn="just">
                            <a:buFont typeface="Wingdings" panose="05000000000000000000" pitchFamily="2" charset="2"/>
                            <a:buChar char="Ø"/>
                          </a:pPr>
                          <a:endParaRPr lang="en-US" sz="1600" dirty="0"/>
                        </a:p>
                      </a:txBody>
                      <a:tcPr marT="45721" marB="45721"/>
                    </a:tc>
                  </a:tr>
                </a:tbl>
              </a:graphicData>
            </a:graphic>
          </p:graphicFrame>
        </mc:Fallback>
      </mc:AlternateContent>
      <p:sp>
        <p:nvSpPr>
          <p:cNvPr id="57346" name="TextBox 3"/>
          <p:cNvSpPr txBox="1">
            <a:spLocks noChangeArrowheads="1"/>
          </p:cNvSpPr>
          <p:nvPr/>
        </p:nvSpPr>
        <p:spPr bwMode="auto">
          <a:xfrm>
            <a:off x="488950" y="615950"/>
            <a:ext cx="4482317" cy="369332"/>
          </a:xfrm>
          <a:prstGeom prst="rect">
            <a:avLst/>
          </a:prstGeom>
          <a:noFill/>
          <a:ln w="9525">
            <a:noFill/>
            <a:miter lim="800000"/>
            <a:headEnd/>
            <a:tailEnd/>
          </a:ln>
        </p:spPr>
        <p:txBody>
          <a:bodyPr wrap="none">
            <a:spAutoFit/>
          </a:bodyPr>
          <a:lstStyle/>
          <a:p>
            <a:r>
              <a:rPr lang="en-GB" sz="1800" b="1" dirty="0">
                <a:latin typeface="Verdana" pitchFamily="34" charset="0"/>
              </a:rPr>
              <a:t>Further Integration (slide 1 of 2)</a:t>
            </a:r>
          </a:p>
        </p:txBody>
      </p:sp>
      <p:graphicFrame>
        <p:nvGraphicFramePr>
          <p:cNvPr id="4" name="Diagram 3"/>
          <p:cNvGraphicFramePr/>
          <p:nvPr>
            <p:extLst>
              <p:ext uri="{D42A27DB-BD31-4B8C-83A1-F6EECF244321}">
                <p14:modId xmlns:p14="http://schemas.microsoft.com/office/powerpoint/2010/main" val="3879615634"/>
              </p:ext>
            </p:extLst>
          </p:nvPr>
        </p:nvGraphicFramePr>
        <p:xfrm>
          <a:off x="6517132" y="334519"/>
          <a:ext cx="1857388" cy="8046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Right Arrow 4">
            <a:hlinkClick r:id="rId10" action="ppaction://hlinksldjump"/>
          </p:cNvPr>
          <p:cNvSpPr/>
          <p:nvPr/>
        </p:nvSpPr>
        <p:spPr>
          <a:xfrm>
            <a:off x="6480556" y="269335"/>
            <a:ext cx="1901952" cy="914399"/>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
        <p:nvSpPr>
          <p:cNvPr id="6" name="Right Arrow 5">
            <a:hlinkClick r:id="rId11" action="ppaction://hlinksldjump"/>
          </p:cNvPr>
          <p:cNvSpPr/>
          <p:nvPr/>
        </p:nvSpPr>
        <p:spPr>
          <a:xfrm>
            <a:off x="518668" y="7042547"/>
            <a:ext cx="2267712" cy="395684"/>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 name="Group 122"/>
          <p:cNvGraphicFramePr>
            <a:graphicFrameLocks noGrp="1"/>
          </p:cNvGraphicFramePr>
          <p:nvPr>
            <p:extLst/>
          </p:nvPr>
        </p:nvGraphicFramePr>
        <p:xfrm>
          <a:off x="344994" y="472579"/>
          <a:ext cx="9804374" cy="7124073"/>
        </p:xfrm>
        <a:graphic>
          <a:graphicData uri="http://schemas.openxmlformats.org/drawingml/2006/table">
            <a:tbl>
              <a:tblPr/>
              <a:tblGrid>
                <a:gridCol w="1216453">
                  <a:extLst>
                    <a:ext uri="{9D8B030D-6E8A-4147-A177-3AD203B41FA5}">
                      <a16:colId xmlns:a16="http://schemas.microsoft.com/office/drawing/2014/main" val="20000"/>
                    </a:ext>
                  </a:extLst>
                </a:gridCol>
                <a:gridCol w="1216454">
                  <a:extLst>
                    <a:ext uri="{9D8B030D-6E8A-4147-A177-3AD203B41FA5}">
                      <a16:colId xmlns:a16="http://schemas.microsoft.com/office/drawing/2014/main" val="20001"/>
                    </a:ext>
                  </a:extLst>
                </a:gridCol>
                <a:gridCol w="1216453">
                  <a:extLst>
                    <a:ext uri="{9D8B030D-6E8A-4147-A177-3AD203B41FA5}">
                      <a16:colId xmlns:a16="http://schemas.microsoft.com/office/drawing/2014/main" val="20002"/>
                    </a:ext>
                  </a:extLst>
                </a:gridCol>
                <a:gridCol w="1216454">
                  <a:extLst>
                    <a:ext uri="{9D8B030D-6E8A-4147-A177-3AD203B41FA5}">
                      <a16:colId xmlns:a16="http://schemas.microsoft.com/office/drawing/2014/main" val="20003"/>
                    </a:ext>
                  </a:extLst>
                </a:gridCol>
                <a:gridCol w="1216453">
                  <a:extLst>
                    <a:ext uri="{9D8B030D-6E8A-4147-A177-3AD203B41FA5}">
                      <a16:colId xmlns:a16="http://schemas.microsoft.com/office/drawing/2014/main" val="20004"/>
                    </a:ext>
                  </a:extLst>
                </a:gridCol>
                <a:gridCol w="1216454">
                  <a:extLst>
                    <a:ext uri="{9D8B030D-6E8A-4147-A177-3AD203B41FA5}">
                      <a16:colId xmlns:a16="http://schemas.microsoft.com/office/drawing/2014/main" val="20005"/>
                    </a:ext>
                  </a:extLst>
                </a:gridCol>
                <a:gridCol w="1216453">
                  <a:extLst>
                    <a:ext uri="{9D8B030D-6E8A-4147-A177-3AD203B41FA5}">
                      <a16:colId xmlns:a16="http://schemas.microsoft.com/office/drawing/2014/main" val="20006"/>
                    </a:ext>
                  </a:extLst>
                </a:gridCol>
                <a:gridCol w="1289200">
                  <a:extLst>
                    <a:ext uri="{9D8B030D-6E8A-4147-A177-3AD203B41FA5}">
                      <a16:colId xmlns:a16="http://schemas.microsoft.com/office/drawing/2014/main" val="20007"/>
                    </a:ext>
                  </a:extLst>
                </a:gridCol>
              </a:tblGrid>
              <a:tr h="1182886">
                <a:tc>
                  <a:txBody>
                    <a:bodyPr/>
                    <a:lstStyle/>
                    <a:p>
                      <a:pPr marL="0" algn="l" defTabSz="1042993" rtl="0" eaLnBrk="1" latinLnBrk="0" hangingPunct="1"/>
                      <a:r>
                        <a:rPr lang="en-GB" sz="1200" u="sng" kern="1200" dirty="0">
                          <a:solidFill>
                            <a:srgbClr val="FF0000"/>
                          </a:solidFill>
                          <a:latin typeface="+mn-lt"/>
                          <a:ea typeface="+mn-ea"/>
                          <a:cs typeface="+mn-cs"/>
                        </a:rPr>
                        <a:t>4</a:t>
                      </a:r>
                      <a:r>
                        <a:rPr lang="en-GB" sz="1200" kern="1200" dirty="0">
                          <a:solidFill>
                            <a:schemeClr val="tx1"/>
                          </a:solidFill>
                          <a:latin typeface="+mn-lt"/>
                          <a:ea typeface="+mn-ea"/>
                          <a:cs typeface="+mn-cs"/>
                        </a:rPr>
                        <a:t> – 8 Sept </a:t>
                      </a:r>
                    </a:p>
                  </a:txBody>
                  <a:tcPr marL="117900" marR="117900" marT="55577" marB="55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042993" rtl="0" eaLnBrk="1" latinLnBrk="0" hangingPunct="1"/>
                      <a:r>
                        <a:rPr lang="en-GB" sz="1200" kern="1200" dirty="0">
                          <a:solidFill>
                            <a:schemeClr val="tx1"/>
                          </a:solidFill>
                          <a:latin typeface="+mn-lt"/>
                          <a:ea typeface="+mn-ea"/>
                          <a:cs typeface="+mn-cs"/>
                        </a:rPr>
                        <a:t>11 – 15</a:t>
                      </a:r>
                      <a:r>
                        <a:rPr lang="en-GB" sz="1200" kern="1200" baseline="0" dirty="0">
                          <a:solidFill>
                            <a:schemeClr val="tx1"/>
                          </a:solidFill>
                          <a:latin typeface="+mn-lt"/>
                          <a:ea typeface="+mn-ea"/>
                          <a:cs typeface="+mn-cs"/>
                        </a:rPr>
                        <a:t> </a:t>
                      </a:r>
                      <a:r>
                        <a:rPr lang="en-GB" sz="1200" kern="1200" dirty="0">
                          <a:solidFill>
                            <a:schemeClr val="tx1"/>
                          </a:solidFill>
                          <a:latin typeface="+mn-lt"/>
                          <a:ea typeface="+mn-ea"/>
                          <a:cs typeface="+mn-cs"/>
                        </a:rPr>
                        <a:t>Sept</a:t>
                      </a:r>
                    </a:p>
                    <a:p>
                      <a:pPr marL="0" algn="l" defTabSz="1042993" rtl="0" eaLnBrk="1" latinLnBrk="0" hangingPunct="1"/>
                      <a:endParaRPr lang="en-GB" sz="1200" kern="1200" dirty="0">
                        <a:solidFill>
                          <a:schemeClr val="tx1"/>
                        </a:solidFill>
                        <a:latin typeface="+mn-lt"/>
                        <a:ea typeface="+mn-ea"/>
                        <a:cs typeface="+mn-cs"/>
                      </a:endParaRPr>
                    </a:p>
                  </a:txBody>
                  <a:tcPr marL="117900" marR="117900" marT="55577" marB="55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042993" rtl="0" eaLnBrk="1" latinLnBrk="0" hangingPunct="1"/>
                      <a:r>
                        <a:rPr lang="en-GB" sz="1200" kern="1200" baseline="0" dirty="0">
                          <a:solidFill>
                            <a:schemeClr val="tx1"/>
                          </a:solidFill>
                          <a:latin typeface="+mn-lt"/>
                          <a:ea typeface="+mn-ea"/>
                          <a:cs typeface="+mn-cs"/>
                        </a:rPr>
                        <a:t>18 </a:t>
                      </a:r>
                      <a:r>
                        <a:rPr lang="en-GB" sz="1200" kern="1200" dirty="0">
                          <a:solidFill>
                            <a:schemeClr val="tx1"/>
                          </a:solidFill>
                          <a:latin typeface="+mn-lt"/>
                          <a:ea typeface="+mn-ea"/>
                          <a:cs typeface="+mn-cs"/>
                        </a:rPr>
                        <a:t>– </a:t>
                      </a:r>
                      <a:r>
                        <a:rPr lang="en-GB" sz="1200" kern="1200" baseline="0" dirty="0">
                          <a:solidFill>
                            <a:schemeClr val="tx1"/>
                          </a:solidFill>
                          <a:latin typeface="+mn-lt"/>
                          <a:ea typeface="+mn-ea"/>
                          <a:cs typeface="+mn-cs"/>
                        </a:rPr>
                        <a:t> 22 </a:t>
                      </a:r>
                      <a:r>
                        <a:rPr lang="en-GB" sz="1200" kern="1200" dirty="0">
                          <a:solidFill>
                            <a:schemeClr val="tx1"/>
                          </a:solidFill>
                          <a:latin typeface="+mn-lt"/>
                          <a:ea typeface="+mn-ea"/>
                          <a:cs typeface="+mn-cs"/>
                        </a:rPr>
                        <a:t>Sept</a:t>
                      </a:r>
                    </a:p>
                  </a:txBody>
                  <a:tcPr marL="117900" marR="117900" marT="55577" marB="55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042993" rtl="0" eaLnBrk="1" latinLnBrk="0" hangingPunct="1"/>
                      <a:r>
                        <a:rPr lang="en-GB" sz="1200" kern="1200" dirty="0">
                          <a:solidFill>
                            <a:schemeClr val="tx1"/>
                          </a:solidFill>
                          <a:latin typeface="+mn-lt"/>
                          <a:ea typeface="+mn-ea"/>
                          <a:cs typeface="+mn-cs"/>
                        </a:rPr>
                        <a:t>25</a:t>
                      </a:r>
                      <a:r>
                        <a:rPr lang="en-GB" sz="1200" kern="1200" baseline="0" dirty="0">
                          <a:solidFill>
                            <a:schemeClr val="tx1"/>
                          </a:solidFill>
                          <a:latin typeface="+mn-lt"/>
                          <a:ea typeface="+mn-ea"/>
                          <a:cs typeface="+mn-cs"/>
                        </a:rPr>
                        <a:t>  </a:t>
                      </a:r>
                      <a:r>
                        <a:rPr lang="en-GB" sz="1200" kern="1200" dirty="0">
                          <a:solidFill>
                            <a:schemeClr val="tx1"/>
                          </a:solidFill>
                          <a:latin typeface="+mn-lt"/>
                          <a:ea typeface="+mn-ea"/>
                          <a:cs typeface="+mn-cs"/>
                        </a:rPr>
                        <a:t>– </a:t>
                      </a:r>
                      <a:r>
                        <a:rPr lang="en-GB" sz="1200" kern="1200" baseline="0" dirty="0">
                          <a:solidFill>
                            <a:schemeClr val="tx1"/>
                          </a:solidFill>
                          <a:latin typeface="+mn-lt"/>
                          <a:ea typeface="+mn-ea"/>
                          <a:cs typeface="+mn-cs"/>
                        </a:rPr>
                        <a:t> 29 Sept</a:t>
                      </a:r>
                      <a:endParaRPr lang="en-GB" sz="1200" kern="1200" dirty="0">
                        <a:solidFill>
                          <a:schemeClr val="tx1"/>
                        </a:solidFill>
                        <a:latin typeface="+mn-lt"/>
                        <a:ea typeface="+mn-ea"/>
                        <a:cs typeface="+mn-cs"/>
                      </a:endParaRPr>
                    </a:p>
                  </a:txBody>
                  <a:tcPr marL="117900" marR="117900" marT="55577" marB="55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042993" rtl="0" eaLnBrk="1" latinLnBrk="0" hangingPunct="1"/>
                      <a:r>
                        <a:rPr lang="en-GB" sz="1200" kern="1200" baseline="0" dirty="0">
                          <a:solidFill>
                            <a:schemeClr val="tx1"/>
                          </a:solidFill>
                          <a:latin typeface="+mn-lt"/>
                          <a:ea typeface="+mn-ea"/>
                          <a:cs typeface="+mn-cs"/>
                        </a:rPr>
                        <a:t>2 </a:t>
                      </a:r>
                      <a:r>
                        <a:rPr lang="en-GB" sz="1200" kern="1200" dirty="0">
                          <a:solidFill>
                            <a:schemeClr val="tx1"/>
                          </a:solidFill>
                          <a:latin typeface="+mn-lt"/>
                          <a:ea typeface="+mn-ea"/>
                          <a:cs typeface="+mn-cs"/>
                        </a:rPr>
                        <a:t>– 6 Oct</a:t>
                      </a:r>
                    </a:p>
                  </a:txBody>
                  <a:tcPr marL="117900" marR="117900" marT="55577" marB="55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042993" rtl="0" eaLnBrk="1" latinLnBrk="0" hangingPunct="1"/>
                      <a:r>
                        <a:rPr lang="en-GB" sz="1200" kern="1200" dirty="0">
                          <a:solidFill>
                            <a:schemeClr val="tx1"/>
                          </a:solidFill>
                          <a:latin typeface="+mn-lt"/>
                          <a:ea typeface="+mn-ea"/>
                          <a:cs typeface="+mn-cs"/>
                        </a:rPr>
                        <a:t>9</a:t>
                      </a:r>
                      <a:r>
                        <a:rPr lang="en-GB" sz="1200" kern="1200" baseline="0" dirty="0">
                          <a:solidFill>
                            <a:schemeClr val="tx1"/>
                          </a:solidFill>
                          <a:latin typeface="+mn-lt"/>
                          <a:ea typeface="+mn-ea"/>
                          <a:cs typeface="+mn-cs"/>
                        </a:rPr>
                        <a:t> </a:t>
                      </a:r>
                      <a:r>
                        <a:rPr lang="en-GB" sz="1200" kern="1200" dirty="0">
                          <a:solidFill>
                            <a:schemeClr val="tx1"/>
                          </a:solidFill>
                          <a:latin typeface="+mn-lt"/>
                          <a:ea typeface="+mn-ea"/>
                          <a:cs typeface="+mn-cs"/>
                        </a:rPr>
                        <a:t>– 13 Oct</a:t>
                      </a:r>
                    </a:p>
                  </a:txBody>
                  <a:tcPr marL="117900" marR="117900" marT="55577" marB="55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042993" rtl="0" eaLnBrk="1" latinLnBrk="0" hangingPunct="1"/>
                      <a:r>
                        <a:rPr lang="en-GB" sz="1200" kern="1200" baseline="0" dirty="0">
                          <a:solidFill>
                            <a:schemeClr val="tx1"/>
                          </a:solidFill>
                          <a:latin typeface="+mn-lt"/>
                          <a:ea typeface="+mn-ea"/>
                          <a:cs typeface="+mn-cs"/>
                        </a:rPr>
                        <a:t>16  </a:t>
                      </a:r>
                      <a:r>
                        <a:rPr lang="en-GB" sz="1200" kern="1200" dirty="0">
                          <a:solidFill>
                            <a:schemeClr val="tx1"/>
                          </a:solidFill>
                          <a:latin typeface="+mn-lt"/>
                          <a:ea typeface="+mn-ea"/>
                          <a:cs typeface="+mn-cs"/>
                        </a:rPr>
                        <a:t>– </a:t>
                      </a:r>
                      <a:r>
                        <a:rPr lang="en-GB" sz="1200" b="1" i="1" u="sng" kern="1200" dirty="0">
                          <a:solidFill>
                            <a:srgbClr val="FF0000"/>
                          </a:solidFill>
                          <a:latin typeface="+mn-lt"/>
                          <a:ea typeface="+mn-ea"/>
                          <a:cs typeface="+mn-cs"/>
                        </a:rPr>
                        <a:t>20</a:t>
                      </a:r>
                      <a:r>
                        <a:rPr lang="en-GB" sz="1200" b="1" i="1" u="sng" kern="1200" baseline="0" dirty="0">
                          <a:solidFill>
                            <a:schemeClr val="tx1"/>
                          </a:solidFill>
                          <a:latin typeface="+mn-lt"/>
                          <a:ea typeface="+mn-ea"/>
                          <a:cs typeface="+mn-cs"/>
                        </a:rPr>
                        <a:t> </a:t>
                      </a:r>
                      <a:r>
                        <a:rPr lang="en-GB" sz="1200" kern="1200" baseline="0" dirty="0">
                          <a:solidFill>
                            <a:schemeClr val="tx1"/>
                          </a:solidFill>
                          <a:latin typeface="+mn-lt"/>
                          <a:ea typeface="+mn-ea"/>
                          <a:cs typeface="+mn-cs"/>
                        </a:rPr>
                        <a:t>Oct</a:t>
                      </a:r>
                      <a:endParaRPr lang="en-GB" sz="1200" kern="1200" dirty="0">
                        <a:solidFill>
                          <a:schemeClr val="tx1"/>
                        </a:solidFill>
                        <a:latin typeface="+mn-lt"/>
                        <a:ea typeface="+mn-ea"/>
                        <a:cs typeface="+mn-cs"/>
                      </a:endParaRPr>
                    </a:p>
                    <a:p>
                      <a:pPr marL="0" marR="0" indent="0" algn="l" defTabSz="1042993"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latin typeface="+mn-lt"/>
                        <a:ea typeface="+mn-ea"/>
                        <a:cs typeface="+mn-cs"/>
                      </a:endParaRPr>
                    </a:p>
                    <a:p>
                      <a:pPr marL="0" marR="0" indent="0" algn="l" defTabSz="1042993"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latin typeface="+mn-lt"/>
                        <a:ea typeface="+mn-ea"/>
                        <a:cs typeface="+mn-cs"/>
                      </a:endParaRPr>
                    </a:p>
                    <a:p>
                      <a:pPr marL="0" algn="l" defTabSz="1042993" rtl="0" eaLnBrk="1" latinLnBrk="0" hangingPunct="1"/>
                      <a:endParaRPr lang="en-GB" sz="1200" kern="1200" dirty="0">
                        <a:solidFill>
                          <a:schemeClr val="tx1"/>
                        </a:solidFill>
                        <a:latin typeface="+mn-lt"/>
                        <a:ea typeface="+mn-ea"/>
                        <a:cs typeface="+mn-cs"/>
                      </a:endParaRPr>
                    </a:p>
                  </a:txBody>
                  <a:tcPr marL="100817" marR="100817" marT="50408" marB="504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042993" rtl="0" eaLnBrk="1" latinLnBrk="0" hangingPunct="1"/>
                      <a:r>
                        <a:rPr lang="en-GB" sz="1200" kern="1200" dirty="0">
                          <a:solidFill>
                            <a:schemeClr val="tx1"/>
                          </a:solidFill>
                          <a:latin typeface="+mn-lt"/>
                          <a:ea typeface="+mn-ea"/>
                          <a:cs typeface="+mn-cs"/>
                        </a:rPr>
                        <a:t>23 – 27 Oct</a:t>
                      </a:r>
                    </a:p>
                    <a:p>
                      <a:pPr marL="0" marR="0" indent="0" algn="l" defTabSz="1042993" rtl="0" eaLnBrk="1" fontAlgn="auto" latinLnBrk="0" hangingPunct="1">
                        <a:lnSpc>
                          <a:spcPct val="100000"/>
                        </a:lnSpc>
                        <a:spcBef>
                          <a:spcPts val="0"/>
                        </a:spcBef>
                        <a:spcAft>
                          <a:spcPts val="0"/>
                        </a:spcAft>
                        <a:buClrTx/>
                        <a:buSzTx/>
                        <a:buFontTx/>
                        <a:buNone/>
                        <a:tabLst/>
                        <a:defRPr/>
                      </a:pPr>
                      <a:r>
                        <a:rPr lang="en-GB" sz="1200" b="1" dirty="0"/>
                        <a:t>Holiday</a:t>
                      </a:r>
                    </a:p>
                    <a:p>
                      <a:endParaRPr lang="en-GB" sz="2200" dirty="0"/>
                    </a:p>
                  </a:txBody>
                  <a:tcPr marL="100817" marR="100817" marT="50408" marB="504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extLst>
                  <a:ext uri="{0D108BD9-81ED-4DB2-BD59-A6C34878D82A}">
                    <a16:rowId xmlns:a16="http://schemas.microsoft.com/office/drawing/2014/main" val="10000"/>
                  </a:ext>
                </a:extLst>
              </a:tr>
              <a:tr h="1132508">
                <a:tc>
                  <a:txBody>
                    <a:bodyPr/>
                    <a:lstStyle/>
                    <a:p>
                      <a:pPr marL="0" algn="l" defTabSz="1042993" rtl="0" eaLnBrk="1" latinLnBrk="0" hangingPunct="1"/>
                      <a:r>
                        <a:rPr lang="en-GB" sz="1200" kern="1200" dirty="0">
                          <a:solidFill>
                            <a:schemeClr val="tx1"/>
                          </a:solidFill>
                          <a:latin typeface="+mn-lt"/>
                          <a:ea typeface="+mn-ea"/>
                          <a:cs typeface="+mn-cs"/>
                        </a:rPr>
                        <a:t>30 – 3</a:t>
                      </a:r>
                      <a:r>
                        <a:rPr lang="en-GB" sz="1200" kern="1200" baseline="0" dirty="0">
                          <a:solidFill>
                            <a:schemeClr val="tx1"/>
                          </a:solidFill>
                          <a:latin typeface="+mn-lt"/>
                          <a:ea typeface="+mn-ea"/>
                          <a:cs typeface="+mn-cs"/>
                        </a:rPr>
                        <a:t> </a:t>
                      </a:r>
                      <a:r>
                        <a:rPr lang="en-GB" sz="1200" kern="1200" dirty="0">
                          <a:solidFill>
                            <a:schemeClr val="tx1"/>
                          </a:solidFill>
                          <a:latin typeface="+mn-lt"/>
                          <a:ea typeface="+mn-ea"/>
                          <a:cs typeface="+mn-cs"/>
                        </a:rPr>
                        <a:t>Nov</a:t>
                      </a:r>
                    </a:p>
                    <a:p>
                      <a:pPr marL="0" algn="l" defTabSz="1042993" rtl="0" eaLnBrk="1" latinLnBrk="0" hangingPunct="1"/>
                      <a:endParaRPr lang="en-GB" sz="1200" kern="1200" dirty="0">
                        <a:solidFill>
                          <a:schemeClr val="tx1"/>
                        </a:solidFill>
                        <a:latin typeface="+mn-lt"/>
                        <a:ea typeface="+mn-ea"/>
                        <a:cs typeface="+mn-cs"/>
                      </a:endParaRPr>
                    </a:p>
                  </a:txBody>
                  <a:tcPr marL="117900" marR="117900" marT="55577" marB="55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042993" rtl="0" eaLnBrk="1" latinLnBrk="0" hangingPunct="1"/>
                      <a:r>
                        <a:rPr lang="en-GB" sz="1200" kern="1200" baseline="0" dirty="0">
                          <a:solidFill>
                            <a:schemeClr val="tx1"/>
                          </a:solidFill>
                          <a:latin typeface="+mn-lt"/>
                          <a:ea typeface="+mn-ea"/>
                          <a:cs typeface="+mn-cs"/>
                        </a:rPr>
                        <a:t>6 </a:t>
                      </a:r>
                      <a:r>
                        <a:rPr lang="en-GB" sz="1200" kern="1200" dirty="0">
                          <a:solidFill>
                            <a:schemeClr val="tx1"/>
                          </a:solidFill>
                          <a:latin typeface="+mn-lt"/>
                          <a:ea typeface="+mn-ea"/>
                          <a:cs typeface="+mn-cs"/>
                        </a:rPr>
                        <a:t>– 10 Nov</a:t>
                      </a:r>
                    </a:p>
                  </a:txBody>
                  <a:tcPr marL="117900" marR="117900" marT="55577" marB="55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042993" rtl="0" eaLnBrk="1" latinLnBrk="0" hangingPunct="1"/>
                      <a:r>
                        <a:rPr lang="en-GB" sz="1200" kern="1200" dirty="0">
                          <a:solidFill>
                            <a:schemeClr val="tx1"/>
                          </a:solidFill>
                          <a:latin typeface="+mn-lt"/>
                          <a:ea typeface="+mn-ea"/>
                          <a:cs typeface="+mn-cs"/>
                        </a:rPr>
                        <a:t>13 – 17 Nov</a:t>
                      </a:r>
                      <a:endParaRPr lang="en-GB" sz="1200" b="1" i="1" u="sng" kern="1200" dirty="0">
                        <a:solidFill>
                          <a:srgbClr val="FF0000"/>
                        </a:solidFill>
                        <a:latin typeface="+mn-lt"/>
                        <a:ea typeface="+mn-ea"/>
                        <a:cs typeface="+mn-cs"/>
                      </a:endParaRPr>
                    </a:p>
                  </a:txBody>
                  <a:tcPr marL="117900" marR="117900" marT="55577" marB="55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042993" rtl="0" eaLnBrk="1" latinLnBrk="0" hangingPunct="1"/>
                      <a:r>
                        <a:rPr lang="en-GB" sz="1200" kern="1200" dirty="0">
                          <a:solidFill>
                            <a:schemeClr val="tx1"/>
                          </a:solidFill>
                          <a:latin typeface="+mn-lt"/>
                          <a:ea typeface="+mn-ea"/>
                          <a:cs typeface="+mn-cs"/>
                        </a:rPr>
                        <a:t>20 – 24</a:t>
                      </a:r>
                      <a:r>
                        <a:rPr lang="en-GB" sz="1200" kern="1200" baseline="0" dirty="0">
                          <a:solidFill>
                            <a:schemeClr val="tx1"/>
                          </a:solidFill>
                          <a:latin typeface="+mn-lt"/>
                          <a:ea typeface="+mn-ea"/>
                          <a:cs typeface="+mn-cs"/>
                        </a:rPr>
                        <a:t> </a:t>
                      </a:r>
                      <a:r>
                        <a:rPr lang="en-GB" sz="1200" kern="1200" dirty="0">
                          <a:solidFill>
                            <a:schemeClr val="tx1"/>
                          </a:solidFill>
                          <a:latin typeface="+mn-lt"/>
                          <a:ea typeface="+mn-ea"/>
                          <a:cs typeface="+mn-cs"/>
                        </a:rPr>
                        <a:t>Nov</a:t>
                      </a:r>
                    </a:p>
                  </a:txBody>
                  <a:tcPr marL="117900" marR="117900" marT="55577" marB="55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042993" rtl="0" eaLnBrk="1" latinLnBrk="0" hangingPunct="1"/>
                      <a:r>
                        <a:rPr lang="en-GB" sz="1200" kern="1200" dirty="0">
                          <a:solidFill>
                            <a:schemeClr val="tx1"/>
                          </a:solidFill>
                          <a:latin typeface="+mn-lt"/>
                          <a:ea typeface="+mn-ea"/>
                          <a:cs typeface="+mn-cs"/>
                        </a:rPr>
                        <a:t>27 – 1</a:t>
                      </a:r>
                      <a:r>
                        <a:rPr lang="en-GB" sz="1200" kern="1200" baseline="0" dirty="0">
                          <a:solidFill>
                            <a:schemeClr val="tx1"/>
                          </a:solidFill>
                          <a:latin typeface="+mn-lt"/>
                          <a:ea typeface="+mn-ea"/>
                          <a:cs typeface="+mn-cs"/>
                        </a:rPr>
                        <a:t> </a:t>
                      </a:r>
                      <a:r>
                        <a:rPr lang="en-GB" sz="1200" kern="1200" dirty="0">
                          <a:solidFill>
                            <a:schemeClr val="tx1"/>
                          </a:solidFill>
                          <a:latin typeface="+mn-lt"/>
                          <a:ea typeface="+mn-ea"/>
                          <a:cs typeface="+mn-cs"/>
                        </a:rPr>
                        <a:t>Dec</a:t>
                      </a:r>
                    </a:p>
                  </a:txBody>
                  <a:tcPr marL="117900" marR="117900" marT="55577" marB="55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042993" rtl="0" eaLnBrk="1" latinLnBrk="0" hangingPunct="1"/>
                      <a:r>
                        <a:rPr lang="en-GB" sz="1200" kern="1200" dirty="0">
                          <a:solidFill>
                            <a:schemeClr val="tx1"/>
                          </a:solidFill>
                          <a:latin typeface="+mn-lt"/>
                          <a:ea typeface="+mn-ea"/>
                          <a:cs typeface="+mn-cs"/>
                        </a:rPr>
                        <a:t>4 – 8</a:t>
                      </a:r>
                      <a:r>
                        <a:rPr lang="en-GB" sz="1200" kern="1200" baseline="0" dirty="0">
                          <a:solidFill>
                            <a:schemeClr val="tx1"/>
                          </a:solidFill>
                          <a:latin typeface="+mn-lt"/>
                          <a:ea typeface="+mn-ea"/>
                          <a:cs typeface="+mn-cs"/>
                        </a:rPr>
                        <a:t> Dec</a:t>
                      </a:r>
                      <a:endParaRPr lang="en-GB" sz="1200" kern="1200" dirty="0">
                        <a:solidFill>
                          <a:schemeClr val="tx1"/>
                        </a:solidFill>
                        <a:latin typeface="+mn-lt"/>
                        <a:ea typeface="+mn-ea"/>
                        <a:cs typeface="+mn-cs"/>
                      </a:endParaRPr>
                    </a:p>
                  </a:txBody>
                  <a:tcPr marL="117900" marR="117900" marT="55577" marB="55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042993" rtl="0" eaLnBrk="1" latinLnBrk="0" hangingPunct="1"/>
                      <a:r>
                        <a:rPr lang="en-GB" sz="1200" b="0" u="none" kern="1200" dirty="0">
                          <a:solidFill>
                            <a:schemeClr val="tx1"/>
                          </a:solidFill>
                          <a:latin typeface="+mn-lt"/>
                          <a:ea typeface="+mn-ea"/>
                          <a:cs typeface="+mn-cs"/>
                        </a:rPr>
                        <a:t>11 – </a:t>
                      </a:r>
                      <a:r>
                        <a:rPr lang="en-GB" sz="1200" b="0" i="0" u="none" kern="1200" dirty="0">
                          <a:solidFill>
                            <a:schemeClr val="tx1"/>
                          </a:solidFill>
                          <a:latin typeface="+mn-lt"/>
                          <a:ea typeface="+mn-ea"/>
                          <a:cs typeface="+mn-cs"/>
                        </a:rPr>
                        <a:t>15</a:t>
                      </a:r>
                      <a:r>
                        <a:rPr lang="en-GB" sz="1200" b="0" i="0" u="none" kern="1200" baseline="0" dirty="0">
                          <a:solidFill>
                            <a:schemeClr val="tx1"/>
                          </a:solidFill>
                          <a:latin typeface="+mn-lt"/>
                          <a:ea typeface="+mn-ea"/>
                          <a:cs typeface="+mn-cs"/>
                        </a:rPr>
                        <a:t> </a:t>
                      </a:r>
                      <a:r>
                        <a:rPr lang="en-GB" sz="1200" b="0" u="none" kern="1200" dirty="0">
                          <a:solidFill>
                            <a:schemeClr val="tx1"/>
                          </a:solidFill>
                          <a:latin typeface="+mn-lt"/>
                          <a:ea typeface="+mn-ea"/>
                          <a:cs typeface="+mn-cs"/>
                        </a:rPr>
                        <a:t>Dec</a:t>
                      </a:r>
                    </a:p>
                  </a:txBody>
                  <a:tcPr marL="117900" marR="117900" marT="55577" marB="55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u="sng" kern="1200" dirty="0">
                          <a:solidFill>
                            <a:srgbClr val="0070C0"/>
                          </a:solidFill>
                          <a:latin typeface="+mn-lt"/>
                          <a:ea typeface="+mn-ea"/>
                          <a:cs typeface="+mn-cs"/>
                        </a:rPr>
                        <a:t>18 – </a:t>
                      </a:r>
                      <a:r>
                        <a:rPr lang="en-GB" sz="1200" b="0" i="0" u="sng" kern="1200" dirty="0">
                          <a:solidFill>
                            <a:srgbClr val="0070C0"/>
                          </a:solidFill>
                          <a:latin typeface="+mn-lt"/>
                          <a:ea typeface="+mn-ea"/>
                          <a:cs typeface="+mn-cs"/>
                        </a:rPr>
                        <a:t>19</a:t>
                      </a:r>
                      <a:r>
                        <a:rPr lang="en-GB" sz="1200" b="0" i="0" u="sng" kern="1200" baseline="0" dirty="0">
                          <a:solidFill>
                            <a:srgbClr val="0070C0"/>
                          </a:solidFill>
                          <a:latin typeface="+mn-lt"/>
                          <a:ea typeface="+mn-ea"/>
                          <a:cs typeface="+mn-cs"/>
                        </a:rPr>
                        <a:t>  </a:t>
                      </a:r>
                      <a:r>
                        <a:rPr lang="en-GB" sz="1200" b="0" u="sng" kern="1200" dirty="0">
                          <a:solidFill>
                            <a:srgbClr val="0070C0"/>
                          </a:solidFill>
                          <a:latin typeface="+mn-lt"/>
                          <a:ea typeface="+mn-ea"/>
                          <a:cs typeface="+mn-cs"/>
                        </a:rPr>
                        <a:t>Dec</a:t>
                      </a:r>
                    </a:p>
                    <a:p>
                      <a:endParaRPr lang="en-GB" sz="2200" dirty="0"/>
                    </a:p>
                  </a:txBody>
                  <a:tcPr marL="117900" marR="117900" marT="55577" marB="55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08009">
                <a:tc>
                  <a:txBody>
                    <a:bodyPr/>
                    <a:lstStyle/>
                    <a:p>
                      <a:pPr marL="0" marR="0" lvl="0" indent="0" algn="l" defTabSz="1042988"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Calibri" pitchFamily="34" charset="0"/>
                        </a:rPr>
                        <a:t>25 -  29 Dec</a:t>
                      </a:r>
                    </a:p>
                    <a:p>
                      <a:pPr marL="0" marR="0" lvl="0" indent="0" algn="l" defTabSz="1042988" rtl="0" eaLnBrk="1" fontAlgn="base" latinLnBrk="0" hangingPunct="1">
                        <a:lnSpc>
                          <a:spcPct val="100000"/>
                        </a:lnSpc>
                        <a:spcBef>
                          <a:spcPct val="0"/>
                        </a:spcBef>
                        <a:spcAft>
                          <a:spcPct val="0"/>
                        </a:spcAft>
                        <a:buClrTx/>
                        <a:buSzTx/>
                        <a:buFontTx/>
                        <a:buNone/>
                        <a:tabLst/>
                        <a:defRPr/>
                      </a:pPr>
                      <a:r>
                        <a:rPr lang="en-GB" sz="1200" b="1" dirty="0"/>
                        <a:t>Holiday</a:t>
                      </a:r>
                    </a:p>
                    <a:p>
                      <a:pPr marL="0" marR="0" lvl="0" indent="0" algn="l" defTabSz="1042988"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Calibri" pitchFamily="34" charset="0"/>
                      </a:endParaRPr>
                    </a:p>
                  </a:txBody>
                  <a:tcPr marL="100817" marR="100817" marT="50408" marB="504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algn="l" defTabSz="1042993" rtl="0" eaLnBrk="1" latinLnBrk="0" hangingPunct="1"/>
                      <a:r>
                        <a:rPr lang="en-GB" sz="1200" i="0" u="sng" kern="1200" baseline="0" dirty="0">
                          <a:solidFill>
                            <a:srgbClr val="0070C0"/>
                          </a:solidFill>
                          <a:latin typeface="+mn-lt"/>
                          <a:ea typeface="+mn-ea"/>
                          <a:cs typeface="+mn-cs"/>
                        </a:rPr>
                        <a:t>Wed 3 - 5</a:t>
                      </a:r>
                      <a:r>
                        <a:rPr lang="en-GB" sz="1200" i="0" u="sng" kern="1200" dirty="0">
                          <a:solidFill>
                            <a:srgbClr val="0070C0"/>
                          </a:solidFill>
                          <a:latin typeface="+mn-lt"/>
                          <a:ea typeface="+mn-ea"/>
                          <a:cs typeface="+mn-cs"/>
                        </a:rPr>
                        <a:t> </a:t>
                      </a:r>
                      <a:r>
                        <a:rPr lang="en-GB" sz="1200" u="sng" kern="1200" dirty="0">
                          <a:solidFill>
                            <a:srgbClr val="0070C0"/>
                          </a:solidFill>
                          <a:latin typeface="+mn-lt"/>
                          <a:ea typeface="+mn-ea"/>
                          <a:cs typeface="+mn-cs"/>
                        </a:rPr>
                        <a:t>Jan</a:t>
                      </a:r>
                    </a:p>
                  </a:txBody>
                  <a:tcPr marL="117900" marR="117900" marT="55577" marB="55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042993" rtl="0" eaLnBrk="1" latinLnBrk="0" hangingPunct="1"/>
                      <a:r>
                        <a:rPr lang="en-GB" sz="1200" kern="1200" dirty="0">
                          <a:solidFill>
                            <a:schemeClr val="tx1"/>
                          </a:solidFill>
                          <a:latin typeface="+mn-lt"/>
                          <a:ea typeface="+mn-ea"/>
                          <a:cs typeface="+mn-cs"/>
                        </a:rPr>
                        <a:t>8- 12 Jan</a:t>
                      </a:r>
                    </a:p>
                  </a:txBody>
                  <a:tcPr marL="117900" marR="117900" marT="55577" marB="55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042993" rtl="0" eaLnBrk="1" latinLnBrk="0" hangingPunct="1"/>
                      <a:r>
                        <a:rPr lang="en-GB" sz="1200" b="0" i="0" u="none" kern="1200" dirty="0">
                          <a:solidFill>
                            <a:schemeClr val="tx1"/>
                          </a:solidFill>
                          <a:latin typeface="+mn-lt"/>
                          <a:ea typeface="+mn-ea"/>
                          <a:cs typeface="+mn-cs"/>
                        </a:rPr>
                        <a:t>15 – 19</a:t>
                      </a:r>
                      <a:r>
                        <a:rPr lang="en-GB" sz="1200" b="0" i="0" u="none" kern="1200" baseline="0" dirty="0">
                          <a:solidFill>
                            <a:schemeClr val="tx1"/>
                          </a:solidFill>
                          <a:latin typeface="+mn-lt"/>
                          <a:ea typeface="+mn-ea"/>
                          <a:cs typeface="+mn-cs"/>
                        </a:rPr>
                        <a:t> </a:t>
                      </a:r>
                      <a:r>
                        <a:rPr lang="en-GB" sz="1200" b="0" i="0" u="none" kern="1200" dirty="0">
                          <a:solidFill>
                            <a:schemeClr val="tx1"/>
                          </a:solidFill>
                          <a:latin typeface="+mn-lt"/>
                          <a:ea typeface="+mn-ea"/>
                          <a:cs typeface="+mn-cs"/>
                        </a:rPr>
                        <a:t>Jan </a:t>
                      </a:r>
                      <a:endParaRPr lang="en-GB" sz="1200" b="0" i="1" u="sng" kern="1200" baseline="0" dirty="0">
                        <a:solidFill>
                          <a:srgbClr val="FF0000"/>
                        </a:solidFill>
                        <a:latin typeface="+mn-lt"/>
                        <a:ea typeface="+mn-ea"/>
                        <a:cs typeface="+mn-cs"/>
                      </a:endParaRPr>
                    </a:p>
                  </a:txBody>
                  <a:tcPr marL="117900" marR="117900" marT="55577" marB="55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042993" rtl="0" eaLnBrk="1" latinLnBrk="0" hangingPunct="1"/>
                      <a:r>
                        <a:rPr lang="en-GB" sz="1200" kern="1200" dirty="0">
                          <a:solidFill>
                            <a:schemeClr val="tx1"/>
                          </a:solidFill>
                          <a:latin typeface="+mn-lt"/>
                          <a:ea typeface="+mn-ea"/>
                          <a:cs typeface="+mn-cs"/>
                        </a:rPr>
                        <a:t>22</a:t>
                      </a:r>
                      <a:r>
                        <a:rPr lang="en-GB" sz="1200" kern="1200" baseline="0" dirty="0">
                          <a:solidFill>
                            <a:schemeClr val="tx1"/>
                          </a:solidFill>
                          <a:latin typeface="+mn-lt"/>
                          <a:ea typeface="+mn-ea"/>
                          <a:cs typeface="+mn-cs"/>
                        </a:rPr>
                        <a:t> </a:t>
                      </a:r>
                      <a:r>
                        <a:rPr lang="en-GB" sz="1200" kern="1200" dirty="0">
                          <a:solidFill>
                            <a:schemeClr val="tx1"/>
                          </a:solidFill>
                          <a:latin typeface="+mn-lt"/>
                          <a:ea typeface="+mn-ea"/>
                          <a:cs typeface="+mn-cs"/>
                        </a:rPr>
                        <a:t>– </a:t>
                      </a:r>
                      <a:r>
                        <a:rPr lang="en-GB" sz="1200" u="none" kern="1200" dirty="0">
                          <a:solidFill>
                            <a:schemeClr val="tx1"/>
                          </a:solidFill>
                          <a:latin typeface="+mn-lt"/>
                          <a:ea typeface="+mn-ea"/>
                          <a:cs typeface="+mn-cs"/>
                        </a:rPr>
                        <a:t>26</a:t>
                      </a:r>
                      <a:r>
                        <a:rPr lang="en-GB" sz="1200" u="none" kern="1200" baseline="0" dirty="0">
                          <a:solidFill>
                            <a:schemeClr val="tx1"/>
                          </a:solidFill>
                          <a:latin typeface="+mn-lt"/>
                          <a:ea typeface="+mn-ea"/>
                          <a:cs typeface="+mn-cs"/>
                        </a:rPr>
                        <a:t>  </a:t>
                      </a:r>
                      <a:r>
                        <a:rPr lang="en-GB" sz="1200" kern="1200" dirty="0">
                          <a:solidFill>
                            <a:schemeClr val="tx1"/>
                          </a:solidFill>
                          <a:latin typeface="+mn-lt"/>
                          <a:ea typeface="+mn-ea"/>
                          <a:cs typeface="+mn-cs"/>
                        </a:rPr>
                        <a:t>Jan</a:t>
                      </a:r>
                    </a:p>
                  </a:txBody>
                  <a:tcPr marL="117900" marR="117900" marT="55577" marB="55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042993" rtl="0" eaLnBrk="1" latinLnBrk="0" hangingPunct="1"/>
                      <a:r>
                        <a:rPr lang="en-GB" sz="1200" u="sng" kern="1200" dirty="0">
                          <a:solidFill>
                            <a:srgbClr val="FF0000"/>
                          </a:solidFill>
                          <a:latin typeface="+mn-lt"/>
                          <a:ea typeface="+mn-ea"/>
                          <a:cs typeface="+mn-cs"/>
                        </a:rPr>
                        <a:t>29</a:t>
                      </a:r>
                      <a:r>
                        <a:rPr lang="en-GB" sz="1200" kern="1200" baseline="0" dirty="0">
                          <a:solidFill>
                            <a:schemeClr val="tx1"/>
                          </a:solidFill>
                          <a:latin typeface="+mn-lt"/>
                          <a:ea typeface="+mn-ea"/>
                          <a:cs typeface="+mn-cs"/>
                        </a:rPr>
                        <a:t> </a:t>
                      </a:r>
                      <a:r>
                        <a:rPr lang="en-GB" sz="1200" kern="1200" dirty="0">
                          <a:solidFill>
                            <a:schemeClr val="tx1"/>
                          </a:solidFill>
                          <a:latin typeface="+mn-lt"/>
                          <a:ea typeface="+mn-ea"/>
                          <a:cs typeface="+mn-cs"/>
                        </a:rPr>
                        <a:t>- 2 Feb</a:t>
                      </a:r>
                    </a:p>
                  </a:txBody>
                  <a:tcPr marL="117900" marR="117900" marT="55577" marB="55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042993" rtl="0" eaLnBrk="1" latinLnBrk="0" hangingPunct="1"/>
                      <a:r>
                        <a:rPr lang="en-GB" sz="1200" kern="1200" dirty="0">
                          <a:solidFill>
                            <a:schemeClr val="tx1"/>
                          </a:solidFill>
                          <a:latin typeface="+mn-lt"/>
                          <a:ea typeface="+mn-ea"/>
                          <a:cs typeface="+mn-cs"/>
                        </a:rPr>
                        <a:t>5</a:t>
                      </a:r>
                      <a:r>
                        <a:rPr lang="en-GB" sz="1200" kern="1200" baseline="0" dirty="0">
                          <a:solidFill>
                            <a:schemeClr val="tx1"/>
                          </a:solidFill>
                          <a:latin typeface="+mn-lt"/>
                          <a:ea typeface="+mn-ea"/>
                          <a:cs typeface="+mn-cs"/>
                        </a:rPr>
                        <a:t> </a:t>
                      </a:r>
                      <a:r>
                        <a:rPr lang="en-GB" sz="1200" kern="1200" dirty="0">
                          <a:solidFill>
                            <a:schemeClr val="tx1"/>
                          </a:solidFill>
                          <a:latin typeface="+mn-lt"/>
                          <a:ea typeface="+mn-ea"/>
                          <a:cs typeface="+mn-cs"/>
                        </a:rPr>
                        <a:t> -  9</a:t>
                      </a:r>
                      <a:r>
                        <a:rPr lang="en-GB" sz="1200" kern="1200" baseline="0" dirty="0">
                          <a:solidFill>
                            <a:schemeClr val="tx1"/>
                          </a:solidFill>
                          <a:latin typeface="+mn-lt"/>
                          <a:ea typeface="+mn-ea"/>
                          <a:cs typeface="+mn-cs"/>
                        </a:rPr>
                        <a:t> </a:t>
                      </a:r>
                      <a:r>
                        <a:rPr lang="en-GB" sz="1200" kern="1200" dirty="0">
                          <a:solidFill>
                            <a:schemeClr val="tx1"/>
                          </a:solidFill>
                          <a:latin typeface="+mn-lt"/>
                          <a:ea typeface="+mn-ea"/>
                          <a:cs typeface="+mn-cs"/>
                        </a:rPr>
                        <a:t> Feb</a:t>
                      </a:r>
                    </a:p>
                  </a:txBody>
                  <a:tcPr marL="117900" marR="117900" marT="55577" marB="55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12 – 16</a:t>
                      </a:r>
                      <a:r>
                        <a:rPr lang="en-GB" sz="1200" baseline="0" dirty="0"/>
                        <a:t> </a:t>
                      </a:r>
                      <a:r>
                        <a:rPr lang="en-GB" sz="1200" dirty="0"/>
                        <a:t>Feb</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Holiday</a:t>
                      </a:r>
                    </a:p>
                    <a:p>
                      <a:endParaRPr lang="en-GB" sz="2200" dirty="0"/>
                    </a:p>
                  </a:txBody>
                  <a:tcPr marL="117900" marR="117900" marT="55577" marB="55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2"/>
                  </a:ext>
                </a:extLst>
              </a:tr>
              <a:tr h="1132508">
                <a:tc>
                  <a:txBody>
                    <a:bodyPr/>
                    <a:lstStyle/>
                    <a:p>
                      <a:pPr marL="0" marR="0" lvl="0" indent="0" algn="l" defTabSz="1042988" rtl="0" eaLnBrk="1" fontAlgn="base" latinLnBrk="0" hangingPunct="1">
                        <a:lnSpc>
                          <a:spcPct val="100000"/>
                        </a:lnSpc>
                        <a:spcBef>
                          <a:spcPct val="0"/>
                        </a:spcBef>
                        <a:spcAft>
                          <a:spcPct val="0"/>
                        </a:spcAft>
                        <a:buClrTx/>
                        <a:buSzTx/>
                        <a:buFontTx/>
                        <a:buNone/>
                        <a:tabLst/>
                        <a:defRPr/>
                      </a:pPr>
                      <a:r>
                        <a:rPr lang="en-GB" sz="1200" kern="1200" baseline="0" dirty="0">
                          <a:solidFill>
                            <a:schemeClr val="tx1"/>
                          </a:solidFill>
                          <a:latin typeface="+mn-lt"/>
                          <a:ea typeface="+mn-ea"/>
                          <a:cs typeface="+mn-cs"/>
                        </a:rPr>
                        <a:t>19 - 23 Feb</a:t>
                      </a:r>
                      <a:endParaRPr lang="en-GB" sz="1200" kern="1200" dirty="0">
                        <a:solidFill>
                          <a:schemeClr val="tx1"/>
                        </a:solidFill>
                        <a:latin typeface="+mn-lt"/>
                        <a:ea typeface="+mn-ea"/>
                        <a:cs typeface="+mn-cs"/>
                      </a:endParaRPr>
                    </a:p>
                    <a:p>
                      <a:pPr marL="0" marR="0" lvl="0" indent="0" algn="l" defTabSz="1042988"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Calibri" pitchFamily="34" charset="0"/>
                      </a:endParaRPr>
                    </a:p>
                  </a:txBody>
                  <a:tcPr marL="100817" marR="100817" marT="50408" marB="504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1042993"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26</a:t>
                      </a:r>
                      <a:r>
                        <a:rPr lang="en-GB" sz="1200" kern="1200" baseline="0" dirty="0">
                          <a:solidFill>
                            <a:schemeClr val="tx1"/>
                          </a:solidFill>
                          <a:latin typeface="+mn-lt"/>
                          <a:ea typeface="+mn-ea"/>
                          <a:cs typeface="+mn-cs"/>
                        </a:rPr>
                        <a:t> </a:t>
                      </a:r>
                      <a:r>
                        <a:rPr lang="en-GB" sz="1200" kern="1200" dirty="0">
                          <a:solidFill>
                            <a:schemeClr val="tx1"/>
                          </a:solidFill>
                          <a:latin typeface="+mn-lt"/>
                          <a:ea typeface="+mn-ea"/>
                          <a:cs typeface="+mn-cs"/>
                        </a:rPr>
                        <a:t>- 2</a:t>
                      </a:r>
                      <a:r>
                        <a:rPr lang="en-GB" sz="1200" kern="1200" baseline="0" dirty="0">
                          <a:solidFill>
                            <a:schemeClr val="tx1"/>
                          </a:solidFill>
                          <a:latin typeface="+mn-lt"/>
                          <a:ea typeface="+mn-ea"/>
                          <a:cs typeface="+mn-cs"/>
                        </a:rPr>
                        <a:t> Mar</a:t>
                      </a:r>
                      <a:endParaRPr lang="en-GB" sz="1200" kern="1200" dirty="0">
                        <a:solidFill>
                          <a:schemeClr val="tx1"/>
                        </a:solidFill>
                        <a:latin typeface="+mn-lt"/>
                        <a:ea typeface="+mn-ea"/>
                        <a:cs typeface="+mn-cs"/>
                      </a:endParaRPr>
                    </a:p>
                    <a:p>
                      <a:pPr marL="0" algn="l" defTabSz="1042993" rtl="0" eaLnBrk="1" latinLnBrk="0" hangingPunct="1"/>
                      <a:endParaRPr lang="en-GB" sz="1200" kern="1200" dirty="0">
                        <a:solidFill>
                          <a:schemeClr val="tx1"/>
                        </a:solidFill>
                        <a:latin typeface="+mn-lt"/>
                        <a:ea typeface="+mn-ea"/>
                        <a:cs typeface="+mn-cs"/>
                      </a:endParaRPr>
                    </a:p>
                  </a:txBody>
                  <a:tcPr marL="117900" marR="117900" marT="55577" marB="55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1042993"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5 - 9 Mar</a:t>
                      </a:r>
                    </a:p>
                    <a:p>
                      <a:pPr marL="0" algn="l" defTabSz="1042993" rtl="0" eaLnBrk="1" latinLnBrk="0" hangingPunct="1"/>
                      <a:endParaRPr lang="en-GB" sz="1200" kern="1200" dirty="0">
                        <a:solidFill>
                          <a:schemeClr val="tx1"/>
                        </a:solidFill>
                        <a:latin typeface="+mn-lt"/>
                        <a:ea typeface="+mn-ea"/>
                        <a:cs typeface="+mn-cs"/>
                      </a:endParaRPr>
                    </a:p>
                  </a:txBody>
                  <a:tcPr marL="117900" marR="117900" marT="55577" marB="55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1042993"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12</a:t>
                      </a:r>
                      <a:r>
                        <a:rPr lang="en-GB" sz="1200" kern="1200" baseline="0" dirty="0">
                          <a:solidFill>
                            <a:schemeClr val="tx1"/>
                          </a:solidFill>
                          <a:latin typeface="+mn-lt"/>
                          <a:ea typeface="+mn-ea"/>
                          <a:cs typeface="+mn-cs"/>
                        </a:rPr>
                        <a:t> </a:t>
                      </a:r>
                      <a:r>
                        <a:rPr lang="en-GB" sz="1200" kern="1200" dirty="0">
                          <a:solidFill>
                            <a:schemeClr val="tx1"/>
                          </a:solidFill>
                          <a:latin typeface="+mn-lt"/>
                          <a:ea typeface="+mn-ea"/>
                          <a:cs typeface="+mn-cs"/>
                        </a:rPr>
                        <a:t>- 16 Mar</a:t>
                      </a:r>
                    </a:p>
                    <a:p>
                      <a:pPr marL="0" algn="l" defTabSz="1042993" rtl="0" eaLnBrk="1" latinLnBrk="0" hangingPunct="1"/>
                      <a:endParaRPr lang="en-GB" sz="1200" kern="1200" dirty="0">
                        <a:solidFill>
                          <a:schemeClr val="tx1"/>
                        </a:solidFill>
                        <a:latin typeface="+mn-lt"/>
                        <a:ea typeface="+mn-ea"/>
                        <a:cs typeface="+mn-cs"/>
                      </a:endParaRPr>
                    </a:p>
                  </a:txBody>
                  <a:tcPr marL="117900" marR="117900" marT="55577" marB="55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1042993"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19 - </a:t>
                      </a:r>
                      <a:r>
                        <a:rPr lang="en-GB" sz="1200" b="0" i="0" u="none" kern="1200" dirty="0">
                          <a:solidFill>
                            <a:schemeClr val="tx1"/>
                          </a:solidFill>
                          <a:latin typeface="+mn-lt"/>
                          <a:ea typeface="+mn-ea"/>
                          <a:cs typeface="+mn-cs"/>
                        </a:rPr>
                        <a:t>23</a:t>
                      </a:r>
                      <a:r>
                        <a:rPr lang="en-GB" sz="1200" kern="1200" dirty="0">
                          <a:solidFill>
                            <a:schemeClr val="tx1"/>
                          </a:solidFill>
                          <a:latin typeface="+mn-lt"/>
                          <a:ea typeface="+mn-ea"/>
                          <a:cs typeface="+mn-cs"/>
                        </a:rPr>
                        <a:t> Mar</a:t>
                      </a:r>
                    </a:p>
                    <a:p>
                      <a:pPr marL="0" algn="l" defTabSz="1042993" rtl="0" eaLnBrk="1" latinLnBrk="0" hangingPunct="1"/>
                      <a:endParaRPr lang="en-GB" sz="1200" kern="1200" dirty="0">
                        <a:solidFill>
                          <a:schemeClr val="tx1"/>
                        </a:solidFill>
                        <a:latin typeface="+mn-lt"/>
                        <a:ea typeface="+mn-ea"/>
                        <a:cs typeface="+mn-cs"/>
                      </a:endParaRPr>
                    </a:p>
                  </a:txBody>
                  <a:tcPr marL="117900" marR="117900" marT="55577" marB="55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1042993" rtl="0" eaLnBrk="1" fontAlgn="auto" latinLnBrk="0" hangingPunct="1">
                        <a:lnSpc>
                          <a:spcPct val="100000"/>
                        </a:lnSpc>
                        <a:spcBef>
                          <a:spcPts val="0"/>
                        </a:spcBef>
                        <a:spcAft>
                          <a:spcPts val="0"/>
                        </a:spcAft>
                        <a:buClrTx/>
                        <a:buSzTx/>
                        <a:buFontTx/>
                        <a:buNone/>
                        <a:tabLst/>
                        <a:defRPr/>
                      </a:pPr>
                      <a:r>
                        <a:rPr lang="en-GB" sz="1200" dirty="0"/>
                        <a:t>26 - </a:t>
                      </a:r>
                      <a:r>
                        <a:rPr lang="en-GB" sz="1200" u="sng" dirty="0">
                          <a:solidFill>
                            <a:srgbClr val="FF0000"/>
                          </a:solidFill>
                        </a:rPr>
                        <a:t>30</a:t>
                      </a:r>
                      <a:r>
                        <a:rPr lang="en-GB" sz="1200" baseline="0" dirty="0"/>
                        <a:t> Mar</a:t>
                      </a:r>
                    </a:p>
                    <a:p>
                      <a:pPr marL="0" algn="l" defTabSz="1042993" rtl="0" eaLnBrk="1" latinLnBrk="0" hangingPunct="1"/>
                      <a:endParaRPr lang="en-GB" sz="1200" kern="1200" dirty="0">
                        <a:solidFill>
                          <a:schemeClr val="tx1"/>
                        </a:solidFill>
                        <a:latin typeface="+mn-lt"/>
                        <a:ea typeface="+mn-ea"/>
                        <a:cs typeface="+mn-cs"/>
                      </a:endParaRPr>
                    </a:p>
                  </a:txBody>
                  <a:tcPr marL="117900" marR="117900" marT="55577" marB="55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2 – 6 Apr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Holiday</a:t>
                      </a:r>
                    </a:p>
                    <a:p>
                      <a:endParaRPr lang="en-GB" sz="1200" baseline="0" dirty="0"/>
                    </a:p>
                  </a:txBody>
                  <a:tcPr marL="117900" marR="117900" marT="55577" marB="55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9 - 13 Apr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Holiday</a:t>
                      </a:r>
                    </a:p>
                    <a:p>
                      <a:endParaRPr lang="en-GB" sz="1200" dirty="0"/>
                    </a:p>
                    <a:p>
                      <a:endParaRPr lang="en-GB" sz="1200" dirty="0"/>
                    </a:p>
                    <a:p>
                      <a:endParaRPr lang="en-GB" sz="1200" dirty="0"/>
                    </a:p>
                  </a:txBody>
                  <a:tcPr marL="100817" marR="100817" marT="50408" marB="504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3"/>
                  </a:ext>
                </a:extLst>
              </a:tr>
              <a:tr h="1209802">
                <a:tc>
                  <a:txBody>
                    <a:bodyPr/>
                    <a:lstStyle/>
                    <a:p>
                      <a:pPr marL="0" marR="0" indent="0" algn="l" defTabSz="1042993" rtl="0" eaLnBrk="1" fontAlgn="auto" latinLnBrk="0" hangingPunct="1">
                        <a:lnSpc>
                          <a:spcPct val="100000"/>
                        </a:lnSpc>
                        <a:spcBef>
                          <a:spcPts val="0"/>
                        </a:spcBef>
                        <a:spcAft>
                          <a:spcPts val="0"/>
                        </a:spcAft>
                        <a:buClrTx/>
                        <a:buSzTx/>
                        <a:buFontTx/>
                        <a:buNone/>
                        <a:tabLst/>
                        <a:defRPr/>
                      </a:pPr>
                      <a:r>
                        <a:rPr lang="en-GB" sz="1200" b="0" i="0" u="none" kern="1200" baseline="0" dirty="0">
                          <a:solidFill>
                            <a:schemeClr val="tx1"/>
                          </a:solidFill>
                          <a:latin typeface="+mn-lt"/>
                          <a:ea typeface="+mn-ea"/>
                          <a:cs typeface="+mn-cs"/>
                        </a:rPr>
                        <a:t>16</a:t>
                      </a:r>
                      <a:r>
                        <a:rPr lang="en-GB" sz="1200" b="1" i="1" u="none" kern="1200" baseline="0" dirty="0">
                          <a:solidFill>
                            <a:schemeClr val="tx1"/>
                          </a:solidFill>
                          <a:latin typeface="+mn-lt"/>
                          <a:ea typeface="+mn-ea"/>
                          <a:cs typeface="+mn-cs"/>
                        </a:rPr>
                        <a:t> </a:t>
                      </a:r>
                      <a:r>
                        <a:rPr lang="en-GB" sz="1200" u="none" kern="1200" baseline="0" dirty="0">
                          <a:solidFill>
                            <a:schemeClr val="tx1"/>
                          </a:solidFill>
                          <a:latin typeface="+mn-lt"/>
                          <a:ea typeface="+mn-ea"/>
                          <a:cs typeface="+mn-cs"/>
                        </a:rPr>
                        <a:t>- 20 Apr</a:t>
                      </a:r>
                      <a:endParaRPr lang="en-GB" sz="1200" u="none" kern="1200" dirty="0">
                        <a:solidFill>
                          <a:schemeClr val="tx1"/>
                        </a:solidFill>
                        <a:latin typeface="+mn-lt"/>
                        <a:ea typeface="+mn-ea"/>
                        <a:cs typeface="+mn-cs"/>
                      </a:endParaRPr>
                    </a:p>
                    <a:p>
                      <a:pPr marL="0" algn="l" defTabSz="1042993" rtl="0" eaLnBrk="1" latinLnBrk="0" hangingPunct="1"/>
                      <a:endParaRPr lang="en-GB" sz="1200" kern="1200" dirty="0">
                        <a:solidFill>
                          <a:schemeClr val="tx1"/>
                        </a:solidFill>
                        <a:latin typeface="+mn-lt"/>
                        <a:ea typeface="+mn-ea"/>
                        <a:cs typeface="+mn-cs"/>
                      </a:endParaRPr>
                    </a:p>
                    <a:p>
                      <a:pPr marL="0" marR="0" indent="0" algn="l" defTabSz="1042993" rtl="0" eaLnBrk="1" fontAlgn="auto" latinLnBrk="0" hangingPunct="1">
                        <a:lnSpc>
                          <a:spcPct val="100000"/>
                        </a:lnSpc>
                        <a:spcBef>
                          <a:spcPts val="0"/>
                        </a:spcBef>
                        <a:spcAft>
                          <a:spcPts val="0"/>
                        </a:spcAft>
                        <a:buClrTx/>
                        <a:buSzTx/>
                        <a:buFontTx/>
                        <a:buNone/>
                        <a:tabLst/>
                        <a:defRPr/>
                      </a:pPr>
                      <a:endParaRPr lang="en-GB" sz="1200" b="1" dirty="0"/>
                    </a:p>
                    <a:p>
                      <a:pPr marL="0" algn="l" defTabSz="1042993" rtl="0" eaLnBrk="1" latinLnBrk="0" hangingPunct="1"/>
                      <a:endParaRPr lang="en-GB" sz="1200" kern="1200" dirty="0">
                        <a:solidFill>
                          <a:schemeClr val="tx1"/>
                        </a:solidFill>
                        <a:latin typeface="+mn-lt"/>
                        <a:ea typeface="+mn-ea"/>
                        <a:cs typeface="+mn-cs"/>
                      </a:endParaRPr>
                    </a:p>
                    <a:p>
                      <a:pPr marL="0" marR="0" lvl="0" indent="0" algn="l" defTabSz="1042988"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Calibri" pitchFamily="34" charset="0"/>
                      </a:endParaRPr>
                    </a:p>
                    <a:p>
                      <a:pPr marL="0" marR="0" lvl="0" indent="0" algn="l" defTabSz="1042988"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Calibri" pitchFamily="34" charset="0"/>
                      </a:endParaRPr>
                    </a:p>
                  </a:txBody>
                  <a:tcPr marL="100817" marR="100817" marT="50408" marB="504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1042993"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23 – 27</a:t>
                      </a:r>
                      <a:r>
                        <a:rPr lang="en-GB" sz="1200" kern="1200" baseline="0" dirty="0">
                          <a:solidFill>
                            <a:schemeClr val="tx1"/>
                          </a:solidFill>
                          <a:latin typeface="+mn-lt"/>
                          <a:ea typeface="+mn-ea"/>
                          <a:cs typeface="+mn-cs"/>
                        </a:rPr>
                        <a:t> </a:t>
                      </a:r>
                      <a:r>
                        <a:rPr lang="en-GB" sz="1200" kern="1200" dirty="0">
                          <a:solidFill>
                            <a:schemeClr val="tx1"/>
                          </a:solidFill>
                          <a:latin typeface="+mn-lt"/>
                          <a:ea typeface="+mn-ea"/>
                          <a:cs typeface="+mn-cs"/>
                        </a:rPr>
                        <a:t>Apr</a:t>
                      </a:r>
                      <a:endParaRPr lang="en-GB" sz="1200" b="1" i="1" u="sng" kern="1200" dirty="0">
                        <a:solidFill>
                          <a:srgbClr val="FF0000"/>
                        </a:solidFill>
                        <a:latin typeface="+mn-lt"/>
                        <a:ea typeface="+mn-ea"/>
                        <a:cs typeface="+mn-cs"/>
                      </a:endParaRPr>
                    </a:p>
                    <a:p>
                      <a:pPr marL="0" algn="l" defTabSz="1042993" rtl="0" eaLnBrk="1" latinLnBrk="0" hangingPunct="1"/>
                      <a:endParaRPr lang="en-GB" sz="1200" kern="1200" dirty="0">
                        <a:solidFill>
                          <a:schemeClr val="tx1"/>
                        </a:solidFill>
                        <a:latin typeface="+mn-lt"/>
                        <a:ea typeface="+mn-ea"/>
                        <a:cs typeface="+mn-cs"/>
                      </a:endParaRPr>
                    </a:p>
                  </a:txBody>
                  <a:tcPr marL="117900" marR="117900" marT="55577" marB="55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1042993" rtl="0" eaLnBrk="1" fontAlgn="auto" latinLnBrk="0" hangingPunct="1">
                        <a:lnSpc>
                          <a:spcPct val="100000"/>
                        </a:lnSpc>
                        <a:spcBef>
                          <a:spcPts val="0"/>
                        </a:spcBef>
                        <a:spcAft>
                          <a:spcPts val="0"/>
                        </a:spcAft>
                        <a:buClrTx/>
                        <a:buSzTx/>
                        <a:buFontTx/>
                        <a:buNone/>
                        <a:tabLst/>
                        <a:defRPr/>
                      </a:pPr>
                      <a:r>
                        <a:rPr lang="en-GB" sz="1200" b="0" i="0" u="none" kern="1200" baseline="0" dirty="0">
                          <a:solidFill>
                            <a:schemeClr val="tx1"/>
                          </a:solidFill>
                          <a:latin typeface="+mn-lt"/>
                          <a:ea typeface="+mn-ea"/>
                          <a:cs typeface="+mn-cs"/>
                        </a:rPr>
                        <a:t>30  </a:t>
                      </a:r>
                      <a:r>
                        <a:rPr lang="en-GB" sz="1200" kern="1200" baseline="0" dirty="0">
                          <a:solidFill>
                            <a:schemeClr val="tx1"/>
                          </a:solidFill>
                          <a:latin typeface="+mn-lt"/>
                          <a:ea typeface="+mn-ea"/>
                          <a:cs typeface="+mn-cs"/>
                        </a:rPr>
                        <a:t>- 4 May</a:t>
                      </a:r>
                    </a:p>
                    <a:p>
                      <a:pPr marL="0" algn="l" defTabSz="1042993" rtl="0" eaLnBrk="1" latinLnBrk="0" hangingPunct="1"/>
                      <a:endParaRPr lang="en-GB" sz="1200" b="1" i="1" u="sng" kern="1200" dirty="0">
                        <a:solidFill>
                          <a:srgbClr val="FF0000"/>
                        </a:solidFill>
                        <a:latin typeface="+mn-lt"/>
                        <a:ea typeface="+mn-ea"/>
                        <a:cs typeface="+mn-cs"/>
                      </a:endParaRPr>
                    </a:p>
                  </a:txBody>
                  <a:tcPr marL="117900" marR="117900" marT="55577" marB="55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1042993" rtl="0" eaLnBrk="1" fontAlgn="auto" latinLnBrk="0" hangingPunct="1">
                        <a:lnSpc>
                          <a:spcPct val="100000"/>
                        </a:lnSpc>
                        <a:spcBef>
                          <a:spcPts val="0"/>
                        </a:spcBef>
                        <a:spcAft>
                          <a:spcPts val="0"/>
                        </a:spcAft>
                        <a:buClrTx/>
                        <a:buSzTx/>
                        <a:buFontTx/>
                        <a:buNone/>
                        <a:tabLst/>
                        <a:defRPr/>
                      </a:pPr>
                      <a:r>
                        <a:rPr lang="en-GB" sz="1200" u="sng" kern="1200" baseline="0" dirty="0">
                          <a:solidFill>
                            <a:srgbClr val="FF0000"/>
                          </a:solidFill>
                          <a:latin typeface="+mn-lt"/>
                          <a:ea typeface="+mn-ea"/>
                          <a:cs typeface="+mn-cs"/>
                        </a:rPr>
                        <a:t>7</a:t>
                      </a:r>
                      <a:r>
                        <a:rPr lang="en-GB" sz="1200" kern="1200" baseline="0" dirty="0">
                          <a:solidFill>
                            <a:schemeClr val="tx1"/>
                          </a:solidFill>
                          <a:latin typeface="+mn-lt"/>
                          <a:ea typeface="+mn-ea"/>
                          <a:cs typeface="+mn-cs"/>
                        </a:rPr>
                        <a:t> </a:t>
                      </a:r>
                      <a:r>
                        <a:rPr lang="en-GB" sz="1200" kern="1200" dirty="0">
                          <a:solidFill>
                            <a:schemeClr val="tx1"/>
                          </a:solidFill>
                          <a:latin typeface="+mn-lt"/>
                          <a:ea typeface="+mn-ea"/>
                          <a:cs typeface="+mn-cs"/>
                        </a:rPr>
                        <a:t>- 11 May</a:t>
                      </a:r>
                    </a:p>
                    <a:p>
                      <a:pPr marL="0" algn="l" defTabSz="1042993" rtl="0" eaLnBrk="1" latinLnBrk="0" hangingPunct="1"/>
                      <a:endParaRPr lang="en-GB" sz="1200" kern="1200" dirty="0">
                        <a:solidFill>
                          <a:schemeClr val="tx1"/>
                        </a:solidFill>
                        <a:latin typeface="+mn-lt"/>
                        <a:ea typeface="+mn-ea"/>
                        <a:cs typeface="+mn-cs"/>
                      </a:endParaRPr>
                    </a:p>
                  </a:txBody>
                  <a:tcPr marL="117900" marR="117900" marT="55577" marB="55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1042993"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14 - 18 May</a:t>
                      </a:r>
                      <a:endParaRPr lang="en-GB" sz="1200" b="1" kern="1200" dirty="0">
                        <a:solidFill>
                          <a:schemeClr val="tx1"/>
                        </a:solidFill>
                        <a:latin typeface="+mn-lt"/>
                        <a:ea typeface="+mn-ea"/>
                        <a:cs typeface="+mn-cs"/>
                      </a:endParaRPr>
                    </a:p>
                    <a:p>
                      <a:pPr marL="0" algn="l" defTabSz="1042993" rtl="0" eaLnBrk="1" latinLnBrk="0" hangingPunct="1"/>
                      <a:endParaRPr lang="en-GB" sz="1200" kern="1200" dirty="0">
                        <a:solidFill>
                          <a:schemeClr val="tx1"/>
                        </a:solidFill>
                        <a:latin typeface="+mn-lt"/>
                        <a:ea typeface="+mn-ea"/>
                        <a:cs typeface="+mn-cs"/>
                      </a:endParaRPr>
                    </a:p>
                  </a:txBody>
                  <a:tcPr marL="117900" marR="117900" marT="55577" marB="55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1042993"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21 - 25 May</a:t>
                      </a:r>
                      <a:endParaRPr lang="en-GB" sz="1200" b="1" dirty="0"/>
                    </a:p>
                    <a:p>
                      <a:pPr marL="0" algn="l" defTabSz="1042993" rtl="0" eaLnBrk="1" latinLnBrk="0" hangingPunct="1"/>
                      <a:endParaRPr lang="en-GB" sz="1200" b="1" kern="1200" dirty="0">
                        <a:solidFill>
                          <a:schemeClr val="tx1"/>
                        </a:solidFill>
                        <a:latin typeface="+mn-lt"/>
                        <a:ea typeface="+mn-ea"/>
                        <a:cs typeface="+mn-cs"/>
                      </a:endParaRPr>
                    </a:p>
                  </a:txBody>
                  <a:tcPr marL="117900" marR="117900" marT="55577" marB="55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1042993"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28</a:t>
                      </a:r>
                      <a:r>
                        <a:rPr lang="en-GB" sz="1200" kern="1200" baseline="0" dirty="0">
                          <a:solidFill>
                            <a:schemeClr val="tx1"/>
                          </a:solidFill>
                          <a:latin typeface="+mn-lt"/>
                          <a:ea typeface="+mn-ea"/>
                          <a:cs typeface="+mn-cs"/>
                        </a:rPr>
                        <a:t> </a:t>
                      </a:r>
                      <a:r>
                        <a:rPr lang="en-GB" sz="1200" kern="1200" dirty="0">
                          <a:solidFill>
                            <a:schemeClr val="tx1"/>
                          </a:solidFill>
                          <a:latin typeface="+mn-lt"/>
                          <a:ea typeface="+mn-ea"/>
                          <a:cs typeface="+mn-cs"/>
                        </a:rPr>
                        <a:t>- 1 June</a:t>
                      </a:r>
                    </a:p>
                    <a:p>
                      <a:pPr marL="0" marR="0" lvl="0" indent="0" algn="l" defTabSz="1042993" rtl="0" eaLnBrk="1" fontAlgn="auto" latinLnBrk="0" hangingPunct="1">
                        <a:lnSpc>
                          <a:spcPct val="100000"/>
                        </a:lnSpc>
                        <a:spcBef>
                          <a:spcPts val="0"/>
                        </a:spcBef>
                        <a:spcAft>
                          <a:spcPts val="0"/>
                        </a:spcAft>
                        <a:buClrTx/>
                        <a:buSzTx/>
                        <a:buFontTx/>
                        <a:buNone/>
                        <a:tabLst/>
                        <a:defRPr/>
                      </a:pPr>
                      <a:r>
                        <a:rPr lang="en-GB" sz="1200" b="1" dirty="0"/>
                        <a:t>Holiday</a:t>
                      </a:r>
                    </a:p>
                    <a:p>
                      <a:pPr marL="0" algn="l" defTabSz="1042993" rtl="0" eaLnBrk="1" latinLnBrk="0" hangingPunct="1"/>
                      <a:endParaRPr lang="en-GB" sz="1200" b="1" dirty="0"/>
                    </a:p>
                  </a:txBody>
                  <a:tcPr marL="117900" marR="117900" marT="55577" marB="55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1042993"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latin typeface="+mn-lt"/>
                          <a:ea typeface="+mn-ea"/>
                          <a:cs typeface="+mn-cs"/>
                        </a:rPr>
                        <a:t>4 - 8</a:t>
                      </a:r>
                      <a:r>
                        <a:rPr lang="en-GB" sz="1200" kern="1200" dirty="0">
                          <a:solidFill>
                            <a:schemeClr val="tx1"/>
                          </a:solidFill>
                          <a:latin typeface="+mn-lt"/>
                          <a:ea typeface="+mn-ea"/>
                          <a:cs typeface="+mn-cs"/>
                        </a:rPr>
                        <a:t> June</a:t>
                      </a:r>
                    </a:p>
                    <a:p>
                      <a:pPr marL="0" algn="l" defTabSz="1042993" rtl="0" eaLnBrk="1" latinLnBrk="0" hangingPunct="1"/>
                      <a:endParaRPr lang="en-GB" sz="1200" kern="1200" dirty="0">
                        <a:solidFill>
                          <a:schemeClr val="tx1"/>
                        </a:solidFill>
                        <a:latin typeface="+mn-lt"/>
                        <a:ea typeface="+mn-ea"/>
                        <a:cs typeface="+mn-cs"/>
                      </a:endParaRPr>
                    </a:p>
                  </a:txBody>
                  <a:tcPr marL="117900" marR="117900" marT="55577" marB="55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258360">
                <a:tc>
                  <a:txBody>
                    <a:bodyPr/>
                    <a:lstStyle/>
                    <a:p>
                      <a:pPr marL="0" marR="0" lvl="0" indent="0" algn="l" defTabSz="1042988" rtl="0" eaLnBrk="1" fontAlgn="base" latinLnBrk="0" hangingPunct="1">
                        <a:lnSpc>
                          <a:spcPct val="100000"/>
                        </a:lnSpc>
                        <a:spcBef>
                          <a:spcPct val="0"/>
                        </a:spcBef>
                        <a:spcAft>
                          <a:spcPct val="0"/>
                        </a:spcAft>
                        <a:buClrTx/>
                        <a:buSzTx/>
                        <a:buFontTx/>
                        <a:buNone/>
                        <a:tabLst/>
                        <a:defRPr/>
                      </a:pPr>
                      <a:r>
                        <a:rPr lang="en-GB" sz="1200" kern="1200" dirty="0">
                          <a:solidFill>
                            <a:schemeClr val="tx1"/>
                          </a:solidFill>
                          <a:latin typeface="+mn-lt"/>
                          <a:ea typeface="+mn-ea"/>
                          <a:cs typeface="+mn-cs"/>
                        </a:rPr>
                        <a:t>11</a:t>
                      </a:r>
                      <a:r>
                        <a:rPr lang="en-GB" sz="1200" kern="1200" baseline="0" dirty="0">
                          <a:solidFill>
                            <a:schemeClr val="tx1"/>
                          </a:solidFill>
                          <a:latin typeface="+mn-lt"/>
                          <a:ea typeface="+mn-ea"/>
                          <a:cs typeface="+mn-cs"/>
                        </a:rPr>
                        <a:t> </a:t>
                      </a:r>
                      <a:r>
                        <a:rPr lang="en-GB" sz="1200" kern="1200" dirty="0">
                          <a:solidFill>
                            <a:schemeClr val="tx1"/>
                          </a:solidFill>
                          <a:latin typeface="+mn-lt"/>
                          <a:ea typeface="+mn-ea"/>
                          <a:cs typeface="+mn-cs"/>
                        </a:rPr>
                        <a:t>- 15 June</a:t>
                      </a:r>
                    </a:p>
                    <a:p>
                      <a:pPr marL="0" marR="0" lvl="0" indent="0" algn="l" defTabSz="1042988"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Calibri" pitchFamily="34" charset="0"/>
                      </a:endParaRPr>
                    </a:p>
                  </a:txBody>
                  <a:tcPr marL="100817" marR="100817" marT="50408" marB="504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1042993" rtl="0" eaLnBrk="1" fontAlgn="auto" latinLnBrk="0" hangingPunct="1">
                        <a:lnSpc>
                          <a:spcPct val="100000"/>
                        </a:lnSpc>
                        <a:spcBef>
                          <a:spcPts val="0"/>
                        </a:spcBef>
                        <a:spcAft>
                          <a:spcPts val="0"/>
                        </a:spcAft>
                        <a:buClrTx/>
                        <a:buSzTx/>
                        <a:buFontTx/>
                        <a:buNone/>
                        <a:tabLst/>
                        <a:defRPr/>
                      </a:pPr>
                      <a:r>
                        <a:rPr lang="en-GB" sz="1200" b="0" i="0" u="none" kern="1200" dirty="0">
                          <a:solidFill>
                            <a:schemeClr val="tx1"/>
                          </a:solidFill>
                          <a:latin typeface="+mn-lt"/>
                          <a:ea typeface="+mn-ea"/>
                          <a:cs typeface="+mn-cs"/>
                        </a:rPr>
                        <a:t>18</a:t>
                      </a:r>
                      <a:r>
                        <a:rPr lang="en-GB" sz="1200" b="0" i="0" u="none" kern="1200" baseline="0" dirty="0">
                          <a:solidFill>
                            <a:schemeClr val="tx1"/>
                          </a:solidFill>
                          <a:latin typeface="+mn-lt"/>
                          <a:ea typeface="+mn-ea"/>
                          <a:cs typeface="+mn-cs"/>
                        </a:rPr>
                        <a:t> </a:t>
                      </a:r>
                      <a:r>
                        <a:rPr lang="en-GB" sz="1200" b="0" i="0" u="none" kern="1200" dirty="0">
                          <a:solidFill>
                            <a:schemeClr val="tx1"/>
                          </a:solidFill>
                          <a:latin typeface="+mn-lt"/>
                          <a:ea typeface="+mn-ea"/>
                          <a:cs typeface="+mn-cs"/>
                        </a:rPr>
                        <a:t>- 22</a:t>
                      </a:r>
                      <a:r>
                        <a:rPr lang="en-GB" sz="1200" b="0" i="0" u="none" kern="1200" baseline="0" dirty="0">
                          <a:solidFill>
                            <a:schemeClr val="tx1"/>
                          </a:solidFill>
                          <a:latin typeface="+mn-lt"/>
                          <a:ea typeface="+mn-ea"/>
                          <a:cs typeface="+mn-cs"/>
                        </a:rPr>
                        <a:t> June </a:t>
                      </a:r>
                      <a:endParaRPr lang="en-GB" sz="1200" b="0" i="0" u="none" kern="1200" dirty="0">
                        <a:solidFill>
                          <a:schemeClr val="tx1"/>
                        </a:solidFill>
                        <a:latin typeface="+mn-lt"/>
                        <a:ea typeface="+mn-ea"/>
                        <a:cs typeface="+mn-cs"/>
                      </a:endParaRPr>
                    </a:p>
                    <a:p>
                      <a:pPr marL="0" algn="l" defTabSz="1042993" rtl="0" eaLnBrk="1" latinLnBrk="0" hangingPunct="1"/>
                      <a:endParaRPr lang="en-GB" sz="1200" kern="1200" dirty="0">
                        <a:solidFill>
                          <a:schemeClr val="tx1"/>
                        </a:solidFill>
                        <a:latin typeface="+mn-lt"/>
                        <a:ea typeface="+mn-ea"/>
                        <a:cs typeface="+mn-cs"/>
                      </a:endParaRPr>
                    </a:p>
                  </a:txBody>
                  <a:tcPr marL="117900" marR="117900" marT="55577" marB="55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1042993" rtl="0" eaLnBrk="1" fontAlgn="auto" latinLnBrk="0" hangingPunct="1">
                        <a:lnSpc>
                          <a:spcPct val="100000"/>
                        </a:lnSpc>
                        <a:spcBef>
                          <a:spcPts val="0"/>
                        </a:spcBef>
                        <a:spcAft>
                          <a:spcPts val="0"/>
                        </a:spcAft>
                        <a:buClrTx/>
                        <a:buSzTx/>
                        <a:buFontTx/>
                        <a:buNone/>
                        <a:tabLst/>
                        <a:defRPr/>
                      </a:pPr>
                      <a:r>
                        <a:rPr lang="en-GB" sz="1200" b="1" i="1" u="sng" kern="1200" dirty="0">
                          <a:solidFill>
                            <a:srgbClr val="FF0000"/>
                          </a:solidFill>
                          <a:latin typeface="+mn-lt"/>
                          <a:ea typeface="+mn-ea"/>
                          <a:cs typeface="+mn-cs"/>
                        </a:rPr>
                        <a:t>25</a:t>
                      </a:r>
                      <a:r>
                        <a:rPr lang="en-GB" sz="1200" b="1" i="1" u="sng" kern="1200" baseline="0" dirty="0">
                          <a:solidFill>
                            <a:srgbClr val="FF0000"/>
                          </a:solidFill>
                          <a:latin typeface="+mn-lt"/>
                          <a:ea typeface="+mn-ea"/>
                          <a:cs typeface="+mn-cs"/>
                        </a:rPr>
                        <a:t> </a:t>
                      </a:r>
                      <a:r>
                        <a:rPr lang="en-GB" sz="1200" b="1" i="1" u="sng" kern="1200" dirty="0">
                          <a:solidFill>
                            <a:srgbClr val="FF0000"/>
                          </a:solidFill>
                          <a:latin typeface="+mn-lt"/>
                          <a:ea typeface="+mn-ea"/>
                          <a:cs typeface="+mn-cs"/>
                        </a:rPr>
                        <a:t>– 29</a:t>
                      </a:r>
                      <a:r>
                        <a:rPr lang="en-GB" sz="1200" b="1" i="1" u="sng" kern="1200" baseline="0" dirty="0">
                          <a:solidFill>
                            <a:srgbClr val="FF0000"/>
                          </a:solidFill>
                          <a:latin typeface="+mn-lt"/>
                          <a:ea typeface="+mn-ea"/>
                          <a:cs typeface="+mn-cs"/>
                        </a:rPr>
                        <a:t> June AW</a:t>
                      </a:r>
                      <a:endParaRPr lang="en-GB" sz="1200" b="1" i="1" u="sng" kern="1200" dirty="0">
                        <a:solidFill>
                          <a:srgbClr val="FF0000"/>
                        </a:solidFill>
                        <a:latin typeface="+mn-lt"/>
                        <a:ea typeface="+mn-ea"/>
                        <a:cs typeface="+mn-cs"/>
                      </a:endParaRPr>
                    </a:p>
                    <a:p>
                      <a:pPr marL="0" algn="l" defTabSz="1042993" rtl="0" eaLnBrk="1" latinLnBrk="0" hangingPunct="1"/>
                      <a:endParaRPr lang="en-GB" sz="1200" b="0" i="0" u="none" kern="1200" dirty="0">
                        <a:solidFill>
                          <a:schemeClr val="tx1"/>
                        </a:solidFill>
                        <a:latin typeface="+mn-lt"/>
                        <a:ea typeface="+mn-ea"/>
                        <a:cs typeface="+mn-cs"/>
                      </a:endParaRPr>
                    </a:p>
                  </a:txBody>
                  <a:tcPr marL="117900" marR="117900" marT="55577" marB="55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042993" rtl="0" eaLnBrk="1" latinLnBrk="0" hangingPunct="1"/>
                      <a:r>
                        <a:rPr lang="en-GB" sz="1200" kern="1200" dirty="0">
                          <a:solidFill>
                            <a:schemeClr val="tx1"/>
                          </a:solidFill>
                          <a:latin typeface="+mn-lt"/>
                          <a:ea typeface="+mn-ea"/>
                          <a:cs typeface="+mn-cs"/>
                        </a:rPr>
                        <a:t>2 – 6 July</a:t>
                      </a:r>
                    </a:p>
                  </a:txBody>
                  <a:tcPr marL="117900" marR="117900" marT="55577" marB="55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1042993"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9 – 13 July</a:t>
                      </a:r>
                    </a:p>
                    <a:p>
                      <a:pPr marL="0" algn="l" defTabSz="1042993" rtl="0" eaLnBrk="1" latinLnBrk="0" hangingPunct="1"/>
                      <a:endParaRPr lang="en-GB" sz="1200" kern="1200" dirty="0">
                        <a:solidFill>
                          <a:schemeClr val="tx1"/>
                        </a:solidFill>
                        <a:latin typeface="+mn-lt"/>
                        <a:ea typeface="+mn-ea"/>
                        <a:cs typeface="+mn-cs"/>
                      </a:endParaRPr>
                    </a:p>
                  </a:txBody>
                  <a:tcPr marL="117900" marR="117900" marT="55577" marB="55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1042993"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16 – 20</a:t>
                      </a:r>
                      <a:r>
                        <a:rPr lang="en-GB" sz="1200" kern="1200" baseline="0" dirty="0">
                          <a:solidFill>
                            <a:schemeClr val="tx1"/>
                          </a:solidFill>
                          <a:latin typeface="+mn-lt"/>
                          <a:ea typeface="+mn-ea"/>
                          <a:cs typeface="+mn-cs"/>
                        </a:rPr>
                        <a:t> </a:t>
                      </a:r>
                      <a:r>
                        <a:rPr lang="en-GB" sz="1200" kern="1200" dirty="0">
                          <a:solidFill>
                            <a:schemeClr val="tx1"/>
                          </a:solidFill>
                          <a:latin typeface="+mn-lt"/>
                          <a:ea typeface="+mn-ea"/>
                          <a:cs typeface="+mn-cs"/>
                        </a:rPr>
                        <a:t>July</a:t>
                      </a:r>
                    </a:p>
                    <a:p>
                      <a:pPr marL="0" algn="l" defTabSz="1042993" rtl="0" eaLnBrk="1" latinLnBrk="0" hangingPunct="1"/>
                      <a:endParaRPr lang="en-GB" sz="1200" b="1" kern="1200" dirty="0">
                        <a:solidFill>
                          <a:schemeClr val="tx1"/>
                        </a:solidFill>
                        <a:latin typeface="+mn-lt"/>
                        <a:ea typeface="+mn-ea"/>
                        <a:cs typeface="+mn-cs"/>
                      </a:endParaRPr>
                    </a:p>
                  </a:txBody>
                  <a:tcPr marL="117900" marR="117900" marT="55577" marB="55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042993" rtl="0" eaLnBrk="1" latinLnBrk="0" hangingPunct="1"/>
                      <a:endParaRPr lang="en-GB" sz="1200" b="1" dirty="0"/>
                    </a:p>
                  </a:txBody>
                  <a:tcPr marL="117900" marR="117900" marT="55577" marB="55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042993" rtl="0" eaLnBrk="1" latinLnBrk="0" hangingPunct="1"/>
                      <a:endParaRPr lang="en-GB" sz="1200" kern="1200" dirty="0">
                        <a:solidFill>
                          <a:schemeClr val="tx1"/>
                        </a:solidFill>
                        <a:latin typeface="+mn-lt"/>
                        <a:ea typeface="+mn-ea"/>
                        <a:cs typeface="+mn-cs"/>
                      </a:endParaRPr>
                    </a:p>
                  </a:txBody>
                  <a:tcPr marL="117900" marR="117900" marT="55577" marB="555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1" name="TextBox 8"/>
          <p:cNvSpPr txBox="1">
            <a:spLocks noChangeArrowheads="1"/>
          </p:cNvSpPr>
          <p:nvPr/>
        </p:nvSpPr>
        <p:spPr bwMode="auto">
          <a:xfrm>
            <a:off x="305858" y="0"/>
            <a:ext cx="9963155" cy="387604"/>
          </a:xfrm>
          <a:prstGeom prst="rect">
            <a:avLst/>
          </a:prstGeom>
          <a:noFill/>
          <a:ln w="9525">
            <a:noFill/>
            <a:miter lim="800000"/>
            <a:headEnd/>
            <a:tailEnd/>
          </a:ln>
        </p:spPr>
        <p:txBody>
          <a:bodyPr wrap="square" lIns="114994" tIns="57498" rIns="114994" bIns="57498">
            <a:spAutoFit/>
          </a:bodyPr>
          <a:lstStyle/>
          <a:p>
            <a:pPr defTabSz="1008126" fontAlgn="auto">
              <a:spcBef>
                <a:spcPts val="0"/>
              </a:spcBef>
              <a:spcAft>
                <a:spcPts val="0"/>
              </a:spcAft>
            </a:pPr>
            <a:r>
              <a:rPr lang="en-GB" sz="1764" b="1" dirty="0">
                <a:solidFill>
                  <a:prstClr val="black"/>
                </a:solidFill>
                <a:latin typeface="Verdana" pitchFamily="34" charset="0"/>
                <a:cs typeface="+mn-cs"/>
              </a:rPr>
              <a:t>Year 12 (new spec) – September 2017 (Mon 3+4, Tues 6+7</a:t>
            </a:r>
            <a:r>
              <a:rPr lang="en-GB" sz="1764" b="1">
                <a:solidFill>
                  <a:prstClr val="black"/>
                </a:solidFill>
                <a:latin typeface="Verdana" pitchFamily="34" charset="0"/>
                <a:cs typeface="+mn-cs"/>
              </a:rPr>
              <a:t>, Thurs 1+2) </a:t>
            </a:r>
            <a:endParaRPr lang="en-GB" sz="1764" b="1" dirty="0">
              <a:solidFill>
                <a:prstClr val="black"/>
              </a:solidFill>
              <a:latin typeface="Verdana" pitchFamily="34" charset="0"/>
              <a:cs typeface="+mn-cs"/>
            </a:endParaRPr>
          </a:p>
        </p:txBody>
      </p:sp>
      <p:sp>
        <p:nvSpPr>
          <p:cNvPr id="4" name="Round Diagonal Corner Rectangle 3">
            <a:hlinkClick r:id="rId3" action="ppaction://hlinksldjump"/>
          </p:cNvPr>
          <p:cNvSpPr>
            <a:spLocks/>
          </p:cNvSpPr>
          <p:nvPr/>
        </p:nvSpPr>
        <p:spPr>
          <a:xfrm>
            <a:off x="1588034" y="803497"/>
            <a:ext cx="2749846" cy="360040"/>
          </a:xfrm>
          <a:prstGeom prst="round2DiagRect">
            <a:avLst/>
          </a:prstGeom>
          <a:solidFill>
            <a:srgbClr val="3B5AF7"/>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800" b="1" dirty="0">
                <a:solidFill>
                  <a:schemeClr val="bg1"/>
                </a:solidFill>
                <a:latin typeface="Verdana" pitchFamily="34" charset="0"/>
              </a:rPr>
              <a:t>B1-B4 Algebraic Manipulation</a:t>
            </a:r>
          </a:p>
          <a:p>
            <a:pPr>
              <a:defRPr/>
            </a:pPr>
            <a:r>
              <a:rPr lang="en-GB" sz="800" b="1" dirty="0">
                <a:solidFill>
                  <a:schemeClr val="bg1"/>
                </a:solidFill>
                <a:latin typeface="Verdana" pitchFamily="34" charset="0"/>
              </a:rPr>
              <a:t>1.2 – 1.5  (7)</a:t>
            </a:r>
          </a:p>
          <a:p>
            <a:pPr>
              <a:defRPr/>
            </a:pPr>
            <a:endParaRPr lang="en-GB" sz="900" b="1" dirty="0">
              <a:solidFill>
                <a:schemeClr val="bg1"/>
              </a:solidFill>
              <a:latin typeface="Verdana" pitchFamily="34" charset="0"/>
            </a:endParaRPr>
          </a:p>
        </p:txBody>
      </p:sp>
      <p:sp>
        <p:nvSpPr>
          <p:cNvPr id="5" name="Round Diagonal Corner Rectangle 4">
            <a:hlinkClick r:id="rId4" action="ppaction://hlinksldjump"/>
          </p:cNvPr>
          <p:cNvSpPr>
            <a:spLocks/>
          </p:cNvSpPr>
          <p:nvPr/>
        </p:nvSpPr>
        <p:spPr>
          <a:xfrm>
            <a:off x="4363443" y="826571"/>
            <a:ext cx="1559322" cy="336966"/>
          </a:xfrm>
          <a:prstGeom prst="round2DiagRect">
            <a:avLst/>
          </a:prstGeom>
          <a:solidFill>
            <a:srgbClr val="3B5AF7"/>
          </a:solidFill>
          <a:ln w="15875">
            <a:solidFill>
              <a:srgbClr val="3B5AF7"/>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Verdana" pitchFamily="34" charset="0"/>
              </a:rPr>
              <a:t>A1 Proof  1.1  (4)</a:t>
            </a:r>
          </a:p>
        </p:txBody>
      </p:sp>
      <p:sp>
        <p:nvSpPr>
          <p:cNvPr id="6" name="Round Diagonal Corner Rectangle 5">
            <a:hlinkClick r:id="rId5" action="ppaction://hlinksldjump"/>
          </p:cNvPr>
          <p:cNvSpPr>
            <a:spLocks/>
          </p:cNvSpPr>
          <p:nvPr/>
        </p:nvSpPr>
        <p:spPr>
          <a:xfrm>
            <a:off x="1572112" y="1239183"/>
            <a:ext cx="3631712" cy="397095"/>
          </a:xfrm>
          <a:prstGeom prst="round2DiagRect">
            <a:avLst/>
          </a:prstGeom>
          <a:solidFill>
            <a:srgbClr val="FF00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Verdana" pitchFamily="34" charset="0"/>
              </a:rPr>
              <a:t>C1-C2 Straight Lines &amp; Circles  1.6 (8)</a:t>
            </a:r>
          </a:p>
        </p:txBody>
      </p:sp>
      <p:sp>
        <p:nvSpPr>
          <p:cNvPr id="7" name="Round Diagonal Corner Rectangle 6">
            <a:hlinkClick r:id="rId3" action="ppaction://hlinksldjump"/>
          </p:cNvPr>
          <p:cNvSpPr>
            <a:spLocks/>
          </p:cNvSpPr>
          <p:nvPr/>
        </p:nvSpPr>
        <p:spPr>
          <a:xfrm>
            <a:off x="6008591" y="824087"/>
            <a:ext cx="1918652" cy="360040"/>
          </a:xfrm>
          <a:prstGeom prst="round2DiagRect">
            <a:avLst/>
          </a:prstGeom>
          <a:solidFill>
            <a:srgbClr val="3B5AF7"/>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800" b="1" dirty="0">
                <a:solidFill>
                  <a:schemeClr val="bg1"/>
                </a:solidFill>
                <a:latin typeface="Verdana" pitchFamily="34" charset="0"/>
              </a:rPr>
              <a:t>B6 Polynomials</a:t>
            </a:r>
          </a:p>
          <a:p>
            <a:pPr>
              <a:defRPr/>
            </a:pPr>
            <a:r>
              <a:rPr lang="en-GB" sz="800" b="1" dirty="0">
                <a:solidFill>
                  <a:schemeClr val="bg1"/>
                </a:solidFill>
                <a:latin typeface="Verdana" pitchFamily="34" charset="0"/>
              </a:rPr>
              <a:t>2.1, 2.3  (5)</a:t>
            </a:r>
          </a:p>
          <a:p>
            <a:pPr>
              <a:defRPr/>
            </a:pPr>
            <a:endParaRPr lang="en-GB" sz="900" b="1" dirty="0">
              <a:solidFill>
                <a:schemeClr val="bg1"/>
              </a:solidFill>
              <a:latin typeface="Verdana" pitchFamily="34" charset="0"/>
            </a:endParaRPr>
          </a:p>
        </p:txBody>
      </p:sp>
      <p:sp>
        <p:nvSpPr>
          <p:cNvPr id="8" name="Round Diagonal Corner Rectangle 7">
            <a:hlinkClick r:id="rId6" action="ppaction://hlinksldjump"/>
          </p:cNvPr>
          <p:cNvSpPr>
            <a:spLocks/>
          </p:cNvSpPr>
          <p:nvPr/>
        </p:nvSpPr>
        <p:spPr>
          <a:xfrm>
            <a:off x="1560486" y="2351871"/>
            <a:ext cx="4866334" cy="361026"/>
          </a:xfrm>
          <a:prstGeom prst="round2DiagRect">
            <a:avLst/>
          </a:prstGeom>
          <a:solidFill>
            <a:srgbClr val="3B5AF7"/>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800" b="1" dirty="0">
                <a:solidFill>
                  <a:schemeClr val="bg1"/>
                </a:solidFill>
                <a:latin typeface="Verdana" pitchFamily="34" charset="0"/>
              </a:rPr>
              <a:t>B5, B7, B9 Graphs, Linear &amp; Quadratic Inequalities 1.7, 2.4 (12)</a:t>
            </a:r>
          </a:p>
        </p:txBody>
      </p:sp>
      <p:sp>
        <p:nvSpPr>
          <p:cNvPr id="9" name="Round Diagonal Corner Rectangle 8">
            <a:hlinkClick r:id="rId7" action="ppaction://hlinksldjump"/>
          </p:cNvPr>
          <p:cNvSpPr>
            <a:spLocks/>
          </p:cNvSpPr>
          <p:nvPr/>
        </p:nvSpPr>
        <p:spPr>
          <a:xfrm>
            <a:off x="346040" y="1923243"/>
            <a:ext cx="1223457" cy="357190"/>
          </a:xfrm>
          <a:prstGeom prst="round2DiagRect">
            <a:avLst/>
          </a:prstGeom>
          <a:solidFill>
            <a:srgbClr val="FF99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700" b="1" dirty="0">
                <a:solidFill>
                  <a:schemeClr val="bg1"/>
                </a:solidFill>
                <a:latin typeface="Verdana" pitchFamily="34" charset="0"/>
              </a:rPr>
              <a:t>D1 Binomial Expansions  2.2 </a:t>
            </a:r>
          </a:p>
        </p:txBody>
      </p:sp>
      <p:sp>
        <p:nvSpPr>
          <p:cNvPr id="10" name="Round Diagonal Corner Rectangle 9">
            <a:hlinkClick r:id="rId8" action="ppaction://hlinksldjump"/>
          </p:cNvPr>
          <p:cNvSpPr>
            <a:spLocks/>
          </p:cNvSpPr>
          <p:nvPr/>
        </p:nvSpPr>
        <p:spPr>
          <a:xfrm>
            <a:off x="1552348" y="1968499"/>
            <a:ext cx="6072293" cy="286649"/>
          </a:xfrm>
          <a:prstGeom prst="round2DiagRect">
            <a:avLst/>
          </a:prstGeom>
          <a:solidFill>
            <a:srgbClr val="7030A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Verdana" pitchFamily="34" charset="0"/>
              </a:rPr>
              <a:t>E1, E3, E5, E7 Trigonometry 3.1 (9), E1  Sine ad Cosine rules 3.2 (3) </a:t>
            </a:r>
          </a:p>
          <a:p>
            <a:pPr>
              <a:defRPr/>
            </a:pPr>
            <a:r>
              <a:rPr lang="en-GB" sz="900" b="1" dirty="0">
                <a:solidFill>
                  <a:schemeClr val="bg1"/>
                </a:solidFill>
                <a:latin typeface="Verdana" pitchFamily="34" charset="0"/>
              </a:rPr>
              <a:t> </a:t>
            </a:r>
          </a:p>
        </p:txBody>
      </p:sp>
      <p:sp>
        <p:nvSpPr>
          <p:cNvPr id="13" name="Round Diagonal Corner Rectangle 12">
            <a:hlinkClick r:id="rId9" action="ppaction://hlinksldjump"/>
          </p:cNvPr>
          <p:cNvSpPr>
            <a:spLocks/>
          </p:cNvSpPr>
          <p:nvPr/>
        </p:nvSpPr>
        <p:spPr>
          <a:xfrm>
            <a:off x="6470613" y="2351872"/>
            <a:ext cx="2376549" cy="361026"/>
          </a:xfrm>
          <a:prstGeom prst="round2DiagRect">
            <a:avLst/>
          </a:prstGeom>
          <a:solidFill>
            <a:srgbClr val="00B05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Verdana" pitchFamily="34" charset="0"/>
              </a:rPr>
              <a:t>G1-G3 Differentiation  4.1 - 4.5  (15) </a:t>
            </a:r>
          </a:p>
        </p:txBody>
      </p:sp>
      <p:sp>
        <p:nvSpPr>
          <p:cNvPr id="14" name="Round Diagonal Corner Rectangle 13">
            <a:hlinkClick r:id="rId9" action="ppaction://hlinksldjump"/>
          </p:cNvPr>
          <p:cNvSpPr>
            <a:spLocks/>
          </p:cNvSpPr>
          <p:nvPr/>
        </p:nvSpPr>
        <p:spPr>
          <a:xfrm>
            <a:off x="1746299" y="3472986"/>
            <a:ext cx="992913" cy="466389"/>
          </a:xfrm>
          <a:prstGeom prst="round2DiagRect">
            <a:avLst/>
          </a:prstGeom>
          <a:solidFill>
            <a:srgbClr val="00B05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800" b="1" dirty="0">
                <a:solidFill>
                  <a:schemeClr val="bg1"/>
                </a:solidFill>
                <a:latin typeface="Verdana" pitchFamily="34" charset="0"/>
              </a:rPr>
              <a:t>G1-G3 Differentiation  4.1 - 4.5  (15) </a:t>
            </a:r>
          </a:p>
        </p:txBody>
      </p:sp>
      <p:sp>
        <p:nvSpPr>
          <p:cNvPr id="16" name="Round Diagonal Corner Rectangle 15">
            <a:hlinkClick r:id="rId10" action="ppaction://hlinksldjump"/>
          </p:cNvPr>
          <p:cNvSpPr>
            <a:spLocks/>
          </p:cNvSpPr>
          <p:nvPr/>
        </p:nvSpPr>
        <p:spPr>
          <a:xfrm>
            <a:off x="362362" y="4660187"/>
            <a:ext cx="4855194" cy="406328"/>
          </a:xfrm>
          <a:prstGeom prst="round2DiagRect">
            <a:avLst/>
          </a:prstGeom>
          <a:solidFill>
            <a:srgbClr val="00B05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Verdana" pitchFamily="34" charset="0"/>
              </a:rPr>
              <a:t>H1-H3 Integration 4.6, 4.7 (12)</a:t>
            </a:r>
          </a:p>
        </p:txBody>
      </p:sp>
      <p:sp>
        <p:nvSpPr>
          <p:cNvPr id="18" name="Round Diagonal Corner Rectangle 17">
            <a:hlinkClick r:id="rId11" action="ppaction://hlinksldjump"/>
          </p:cNvPr>
          <p:cNvSpPr>
            <a:spLocks/>
          </p:cNvSpPr>
          <p:nvPr/>
        </p:nvSpPr>
        <p:spPr>
          <a:xfrm>
            <a:off x="5203824" y="1254119"/>
            <a:ext cx="3527252" cy="287572"/>
          </a:xfrm>
          <a:prstGeom prst="round2DiagRect">
            <a:avLst/>
          </a:prstGeom>
          <a:solidFill>
            <a:srgbClr val="FF00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Verdana" pitchFamily="34" charset="0"/>
              </a:rPr>
              <a:t>J1-J4 Vectors 6.1- 6.2 (12)</a:t>
            </a:r>
          </a:p>
        </p:txBody>
      </p:sp>
      <p:sp>
        <p:nvSpPr>
          <p:cNvPr id="22" name="Round Diagonal Corner Rectangle 21">
            <a:hlinkClick r:id="rId12" action="ppaction://hlinksldjump"/>
          </p:cNvPr>
          <p:cNvSpPr>
            <a:spLocks/>
          </p:cNvSpPr>
          <p:nvPr/>
        </p:nvSpPr>
        <p:spPr>
          <a:xfrm>
            <a:off x="4006002" y="5662958"/>
            <a:ext cx="3541582" cy="396582"/>
          </a:xfrm>
          <a:prstGeom prst="round2DiagRect">
            <a:avLst/>
          </a:prstGeom>
          <a:solidFill>
            <a:srgbClr val="FF7C8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32400" tIns="39600" rIns="32400" bIns="52150"/>
          <a:lstStyle/>
          <a:p>
            <a:pPr>
              <a:defRPr/>
            </a:pPr>
            <a:r>
              <a:rPr lang="en-GB" sz="1050" b="1" dirty="0">
                <a:solidFill>
                  <a:schemeClr val="bg1"/>
                </a:solidFill>
                <a:latin typeface="Verdana" pitchFamily="34" charset="0"/>
              </a:rPr>
              <a:t>R1 – R4 Forces &amp; Newton’s Laws 8.1 – 8.4   (15)</a:t>
            </a:r>
          </a:p>
        </p:txBody>
      </p:sp>
      <p:sp>
        <p:nvSpPr>
          <p:cNvPr id="23" name="Round Diagonal Corner Rectangle 22">
            <a:hlinkClick r:id="rId13" action="ppaction://hlinksldjump"/>
          </p:cNvPr>
          <p:cNvSpPr>
            <a:spLocks/>
          </p:cNvSpPr>
          <p:nvPr/>
        </p:nvSpPr>
        <p:spPr>
          <a:xfrm>
            <a:off x="7659322" y="1970318"/>
            <a:ext cx="1791834" cy="369407"/>
          </a:xfrm>
          <a:prstGeom prst="round2DiagRect">
            <a:avLst/>
          </a:prstGeom>
          <a:solidFill>
            <a:srgbClr val="FF66CC"/>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800" b="1" dirty="0">
                <a:solidFill>
                  <a:schemeClr val="bg1"/>
                </a:solidFill>
                <a:latin typeface="Verdana" pitchFamily="34" charset="0"/>
              </a:rPr>
              <a:t>F1, F4, F5  Logarithms  5.1  (6)</a:t>
            </a:r>
          </a:p>
        </p:txBody>
      </p:sp>
      <p:sp>
        <p:nvSpPr>
          <p:cNvPr id="24" name="Round Diagonal Corner Rectangle 23">
            <a:hlinkClick r:id="rId13" action="ppaction://hlinksldjump"/>
          </p:cNvPr>
          <p:cNvSpPr>
            <a:spLocks/>
          </p:cNvSpPr>
          <p:nvPr/>
        </p:nvSpPr>
        <p:spPr>
          <a:xfrm>
            <a:off x="362537" y="4192711"/>
            <a:ext cx="4841287" cy="298104"/>
          </a:xfrm>
          <a:prstGeom prst="round2DiagRect">
            <a:avLst/>
          </a:prstGeom>
          <a:solidFill>
            <a:srgbClr val="FF66CC"/>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Verdana" pitchFamily="34" charset="0"/>
              </a:rPr>
              <a:t>F1 – F3, F6, F7 Exponentials &amp; Logarithms 5.2 – 5.4   (12)</a:t>
            </a:r>
          </a:p>
        </p:txBody>
      </p:sp>
      <p:sp>
        <p:nvSpPr>
          <p:cNvPr id="25" name="Round Diagonal Corner Rectangle 24">
            <a:hlinkClick r:id="rId14" action="ppaction://hlinksldjump"/>
          </p:cNvPr>
          <p:cNvSpPr>
            <a:spLocks/>
          </p:cNvSpPr>
          <p:nvPr/>
        </p:nvSpPr>
        <p:spPr>
          <a:xfrm>
            <a:off x="3989378" y="3066251"/>
            <a:ext cx="1479737" cy="346898"/>
          </a:xfrm>
          <a:prstGeom prst="round2DiagRect">
            <a:avLst/>
          </a:prstGeom>
          <a:solidFill>
            <a:srgbClr val="9933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800" b="1" dirty="0">
                <a:solidFill>
                  <a:schemeClr val="bg1"/>
                </a:solidFill>
                <a:latin typeface="Verdana" pitchFamily="34" charset="0"/>
              </a:rPr>
              <a:t>K1 Statistical Sampling  (4)  9.1</a:t>
            </a:r>
          </a:p>
        </p:txBody>
      </p:sp>
      <p:sp>
        <p:nvSpPr>
          <p:cNvPr id="26" name="Round Diagonal Corner Rectangle 25">
            <a:hlinkClick r:id="rId15" action="ppaction://hlinksldjump"/>
          </p:cNvPr>
          <p:cNvSpPr>
            <a:spLocks/>
          </p:cNvSpPr>
          <p:nvPr/>
        </p:nvSpPr>
        <p:spPr>
          <a:xfrm>
            <a:off x="5418138" y="3066251"/>
            <a:ext cx="3429024" cy="357190"/>
          </a:xfrm>
          <a:prstGeom prst="round2DiagRect">
            <a:avLst/>
          </a:prstGeom>
          <a:solidFill>
            <a:srgbClr val="9933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Verdana" pitchFamily="34" charset="0"/>
              </a:rPr>
              <a:t>L1-4 Data Presentation &amp; Interpretation (8) 9.2-9.4</a:t>
            </a:r>
          </a:p>
        </p:txBody>
      </p:sp>
      <p:sp>
        <p:nvSpPr>
          <p:cNvPr id="27" name="Round Diagonal Corner Rectangle 26">
            <a:hlinkClick r:id="rId16" action="ppaction://hlinksldjump"/>
          </p:cNvPr>
          <p:cNvSpPr>
            <a:spLocks/>
          </p:cNvSpPr>
          <p:nvPr/>
        </p:nvSpPr>
        <p:spPr>
          <a:xfrm>
            <a:off x="346040" y="5351965"/>
            <a:ext cx="1220150" cy="357190"/>
          </a:xfrm>
          <a:prstGeom prst="round2DiagRect">
            <a:avLst/>
          </a:prstGeom>
          <a:solidFill>
            <a:srgbClr val="9933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800" b="1" dirty="0">
                <a:solidFill>
                  <a:schemeClr val="bg1"/>
                </a:solidFill>
                <a:latin typeface="Verdana" pitchFamily="34" charset="0"/>
              </a:rPr>
              <a:t>M1 N1 Probability &amp; Stat </a:t>
            </a:r>
            <a:r>
              <a:rPr lang="en-GB" sz="800" b="1" dirty="0" err="1">
                <a:solidFill>
                  <a:schemeClr val="bg1"/>
                </a:solidFill>
                <a:latin typeface="Verdana" pitchFamily="34" charset="0"/>
              </a:rPr>
              <a:t>Distributi</a:t>
            </a:r>
            <a:endParaRPr lang="en-GB" sz="800" b="1" dirty="0">
              <a:solidFill>
                <a:schemeClr val="bg1"/>
              </a:solidFill>
              <a:latin typeface="Verdana" pitchFamily="34" charset="0"/>
            </a:endParaRPr>
          </a:p>
        </p:txBody>
      </p:sp>
      <p:sp>
        <p:nvSpPr>
          <p:cNvPr id="28" name="Round Diagonal Corner Rectangle 27">
            <a:hlinkClick r:id="rId17" action="ppaction://hlinksldjump"/>
          </p:cNvPr>
          <p:cNvSpPr>
            <a:spLocks/>
          </p:cNvSpPr>
          <p:nvPr/>
        </p:nvSpPr>
        <p:spPr>
          <a:xfrm>
            <a:off x="1574218" y="5337452"/>
            <a:ext cx="3643338" cy="285752"/>
          </a:xfrm>
          <a:prstGeom prst="round2DiagRect">
            <a:avLst/>
          </a:prstGeom>
          <a:solidFill>
            <a:srgbClr val="9933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Verdana" pitchFamily="34" charset="0"/>
              </a:rPr>
              <a:t> 01 Statistical  Hypothesis Testing  (9) 11.1 – 11.2</a:t>
            </a:r>
          </a:p>
        </p:txBody>
      </p:sp>
      <p:sp>
        <p:nvSpPr>
          <p:cNvPr id="29" name="Round Diagonal Corner Rectangle 28">
            <a:hlinkClick r:id="rId18" action="ppaction://hlinksldjump"/>
          </p:cNvPr>
          <p:cNvSpPr>
            <a:spLocks/>
          </p:cNvSpPr>
          <p:nvPr/>
        </p:nvSpPr>
        <p:spPr>
          <a:xfrm>
            <a:off x="5236006" y="5344294"/>
            <a:ext cx="2308041" cy="234292"/>
          </a:xfrm>
          <a:prstGeom prst="round2DiagRect">
            <a:avLst/>
          </a:prstGeom>
          <a:solidFill>
            <a:srgbClr val="9933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Verdana" pitchFamily="34" charset="0"/>
              </a:rPr>
              <a:t>N2 – N3 Statistical Distributions</a:t>
            </a:r>
          </a:p>
        </p:txBody>
      </p:sp>
      <p:sp>
        <p:nvSpPr>
          <p:cNvPr id="31" name="Round Diagonal Corner Rectangle 30">
            <a:hlinkClick r:id="rId19" action="ppaction://hlinksldjump"/>
          </p:cNvPr>
          <p:cNvSpPr>
            <a:spLocks/>
          </p:cNvSpPr>
          <p:nvPr/>
        </p:nvSpPr>
        <p:spPr>
          <a:xfrm>
            <a:off x="1588033" y="6516935"/>
            <a:ext cx="1137183" cy="496870"/>
          </a:xfrm>
          <a:prstGeom prst="round2DiagRect">
            <a:avLst/>
          </a:prstGeom>
          <a:solidFill>
            <a:srgbClr val="9933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800" b="1" dirty="0">
                <a:solidFill>
                  <a:schemeClr val="bg1"/>
                </a:solidFill>
                <a:latin typeface="Verdana" pitchFamily="34" charset="0"/>
              </a:rPr>
              <a:t>Analysis of Data using Statistical Packages</a:t>
            </a:r>
          </a:p>
        </p:txBody>
      </p:sp>
      <p:sp>
        <p:nvSpPr>
          <p:cNvPr id="32" name="Round Diagonal Corner Rectangle 31">
            <a:hlinkClick r:id="rId7" action="ppaction://hlinksldjump"/>
          </p:cNvPr>
          <p:cNvSpPr>
            <a:spLocks/>
          </p:cNvSpPr>
          <p:nvPr/>
        </p:nvSpPr>
        <p:spPr>
          <a:xfrm>
            <a:off x="7989906" y="780235"/>
            <a:ext cx="857256" cy="428628"/>
          </a:xfrm>
          <a:prstGeom prst="round2DiagRect">
            <a:avLst/>
          </a:prstGeom>
          <a:solidFill>
            <a:srgbClr val="FF99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700" b="1" dirty="0">
                <a:solidFill>
                  <a:schemeClr val="bg1"/>
                </a:solidFill>
                <a:latin typeface="Verdana" pitchFamily="34" charset="0"/>
              </a:rPr>
              <a:t>D1 Binomial Expansions  2.2 (5)</a:t>
            </a:r>
          </a:p>
        </p:txBody>
      </p:sp>
      <p:sp>
        <p:nvSpPr>
          <p:cNvPr id="35" name="Round Diagonal Corner Rectangle 34">
            <a:hlinkClick r:id="rId12" action="ppaction://hlinksldjump"/>
          </p:cNvPr>
          <p:cNvSpPr>
            <a:spLocks/>
          </p:cNvSpPr>
          <p:nvPr/>
        </p:nvSpPr>
        <p:spPr>
          <a:xfrm>
            <a:off x="1575041" y="7013806"/>
            <a:ext cx="1150175" cy="367226"/>
          </a:xfrm>
          <a:prstGeom prst="round2DiagRect">
            <a:avLst/>
          </a:prstGeom>
          <a:solidFill>
            <a:srgbClr val="FF7C8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32400" tIns="39600" rIns="32400" bIns="52150"/>
          <a:lstStyle/>
          <a:p>
            <a:pPr>
              <a:defRPr/>
            </a:pPr>
            <a:r>
              <a:rPr lang="en-GB" sz="800" b="1" dirty="0">
                <a:solidFill>
                  <a:schemeClr val="bg1"/>
                </a:solidFill>
                <a:latin typeface="Verdana" pitchFamily="34" charset="0"/>
              </a:rPr>
              <a:t>R1 – R4 Forces &amp; Newton’s Laws </a:t>
            </a:r>
          </a:p>
        </p:txBody>
      </p:sp>
      <p:sp>
        <p:nvSpPr>
          <p:cNvPr id="37" name="Round Diagonal Corner Rectangle 36">
            <a:hlinkClick r:id="rId16" action="ppaction://hlinksldjump"/>
          </p:cNvPr>
          <p:cNvSpPr>
            <a:spLocks/>
          </p:cNvSpPr>
          <p:nvPr/>
        </p:nvSpPr>
        <p:spPr>
          <a:xfrm>
            <a:off x="5254179" y="4210026"/>
            <a:ext cx="2345281" cy="383530"/>
          </a:xfrm>
          <a:prstGeom prst="round2DiagRect">
            <a:avLst/>
          </a:prstGeom>
          <a:solidFill>
            <a:srgbClr val="9933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Verdana" pitchFamily="34" charset="0"/>
              </a:rPr>
              <a:t>M1 N1 Probability &amp; Statistical Distributions (9)   10.1 – 10.2</a:t>
            </a:r>
          </a:p>
        </p:txBody>
      </p:sp>
      <p:sp>
        <p:nvSpPr>
          <p:cNvPr id="36" name="Round Diagonal Corner Rectangle 35">
            <a:hlinkClick r:id="rId11" action="ppaction://hlinksldjump"/>
          </p:cNvPr>
          <p:cNvSpPr>
            <a:spLocks/>
          </p:cNvSpPr>
          <p:nvPr/>
        </p:nvSpPr>
        <p:spPr>
          <a:xfrm>
            <a:off x="331878" y="2345808"/>
            <a:ext cx="1214612" cy="367089"/>
          </a:xfrm>
          <a:prstGeom prst="round2DiagRect">
            <a:avLst/>
          </a:prstGeom>
          <a:solidFill>
            <a:srgbClr val="FF00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Verdana" pitchFamily="34" charset="0"/>
              </a:rPr>
              <a:t>J1-J4 Vectors 6.1- 6.2 (12)</a:t>
            </a:r>
          </a:p>
        </p:txBody>
      </p:sp>
      <p:sp>
        <p:nvSpPr>
          <p:cNvPr id="38" name="Round Diagonal Corner Rectangle 37">
            <a:hlinkClick r:id="rId9" action="ppaction://hlinksldjump"/>
          </p:cNvPr>
          <p:cNvSpPr>
            <a:spLocks/>
          </p:cNvSpPr>
          <p:nvPr/>
        </p:nvSpPr>
        <p:spPr>
          <a:xfrm>
            <a:off x="3989377" y="3460915"/>
            <a:ext cx="3635264" cy="466389"/>
          </a:xfrm>
          <a:prstGeom prst="round2DiagRect">
            <a:avLst/>
          </a:prstGeom>
          <a:solidFill>
            <a:srgbClr val="00B05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Verdana" pitchFamily="34" charset="0"/>
              </a:rPr>
              <a:t>G1-G3 Differentiation  4.1 - 4.5  (15) </a:t>
            </a:r>
          </a:p>
        </p:txBody>
      </p:sp>
      <p:sp>
        <p:nvSpPr>
          <p:cNvPr id="40" name="Round Diagonal Corner Rectangle 39">
            <a:hlinkClick r:id="rId12" action="ppaction://hlinksldjump"/>
          </p:cNvPr>
          <p:cNvSpPr>
            <a:spLocks/>
          </p:cNvSpPr>
          <p:nvPr/>
        </p:nvSpPr>
        <p:spPr>
          <a:xfrm>
            <a:off x="5203824" y="4591802"/>
            <a:ext cx="2373792" cy="311453"/>
          </a:xfrm>
          <a:prstGeom prst="round2DiagRect">
            <a:avLst/>
          </a:prstGeom>
          <a:solidFill>
            <a:srgbClr val="FF7C8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32400" tIns="39600" rIns="32400" bIns="52150"/>
          <a:lstStyle/>
          <a:p>
            <a:pPr>
              <a:defRPr/>
            </a:pPr>
            <a:r>
              <a:rPr lang="en-GB" sz="800" b="1" dirty="0">
                <a:solidFill>
                  <a:schemeClr val="bg1"/>
                </a:solidFill>
                <a:latin typeface="Verdana" pitchFamily="34" charset="0"/>
              </a:rPr>
              <a:t>P1 Q1 – Q4 Kinematics in one Dimension7.1 – 7.4   (15)</a:t>
            </a:r>
          </a:p>
        </p:txBody>
      </p:sp>
      <p:sp>
        <p:nvSpPr>
          <p:cNvPr id="41" name="Round Diagonal Corner Rectangle 40">
            <a:hlinkClick r:id="rId12" action="ppaction://hlinksldjump"/>
          </p:cNvPr>
          <p:cNvSpPr>
            <a:spLocks/>
          </p:cNvSpPr>
          <p:nvPr/>
        </p:nvSpPr>
        <p:spPr>
          <a:xfrm>
            <a:off x="365898" y="5691213"/>
            <a:ext cx="3610072" cy="368328"/>
          </a:xfrm>
          <a:prstGeom prst="round2DiagRect">
            <a:avLst/>
          </a:prstGeom>
          <a:solidFill>
            <a:srgbClr val="FF7C8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32400" tIns="39600" rIns="32400" bIns="52150"/>
          <a:lstStyle/>
          <a:p>
            <a:pPr>
              <a:defRPr/>
            </a:pPr>
            <a:r>
              <a:rPr lang="en-GB" sz="1050" b="1" dirty="0">
                <a:solidFill>
                  <a:schemeClr val="bg1"/>
                </a:solidFill>
                <a:latin typeface="Verdana" pitchFamily="34" charset="0"/>
              </a:rPr>
              <a:t>P1 Q1 – Q4 Kinematics in one Dimension7.1 – 7.4   (15)</a:t>
            </a:r>
          </a:p>
        </p:txBody>
      </p:sp>
      <p:sp>
        <p:nvSpPr>
          <p:cNvPr id="42" name="Round Diagonal Corner Rectangle 41">
            <a:hlinkClick r:id="rId12" action="ppaction://hlinksldjump"/>
          </p:cNvPr>
          <p:cNvSpPr>
            <a:spLocks/>
          </p:cNvSpPr>
          <p:nvPr/>
        </p:nvSpPr>
        <p:spPr>
          <a:xfrm>
            <a:off x="7624641" y="3434114"/>
            <a:ext cx="1208139" cy="493190"/>
          </a:xfrm>
          <a:prstGeom prst="round2DiagRect">
            <a:avLst/>
          </a:prstGeom>
          <a:solidFill>
            <a:srgbClr val="0000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32400" tIns="39600" rIns="32400" bIns="52150"/>
          <a:lstStyle/>
          <a:p>
            <a:pPr>
              <a:defRPr/>
            </a:pPr>
            <a:r>
              <a:rPr lang="en-GB" sz="900" b="1" dirty="0">
                <a:solidFill>
                  <a:schemeClr val="bg1"/>
                </a:solidFill>
                <a:latin typeface="Verdana" pitchFamily="34" charset="0"/>
              </a:rPr>
              <a:t>Consolidation Week</a:t>
            </a:r>
          </a:p>
        </p:txBody>
      </p:sp>
      <p:sp>
        <p:nvSpPr>
          <p:cNvPr id="43" name="Round Diagonal Corner Rectangle 42">
            <a:hlinkClick r:id="rId12" action="ppaction://hlinksldjump"/>
          </p:cNvPr>
          <p:cNvSpPr>
            <a:spLocks/>
          </p:cNvSpPr>
          <p:nvPr/>
        </p:nvSpPr>
        <p:spPr>
          <a:xfrm>
            <a:off x="305858" y="6048402"/>
            <a:ext cx="7271758" cy="224264"/>
          </a:xfrm>
          <a:prstGeom prst="round2DiagRect">
            <a:avLst/>
          </a:prstGeom>
          <a:solidFill>
            <a:srgbClr val="0000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32400" tIns="39600" rIns="32400" bIns="52150"/>
          <a:lstStyle/>
          <a:p>
            <a:pPr>
              <a:defRPr/>
            </a:pPr>
            <a:r>
              <a:rPr lang="en-GB" sz="900" b="1" dirty="0">
                <a:solidFill>
                  <a:schemeClr val="bg1"/>
                </a:solidFill>
                <a:latin typeface="Verdana" pitchFamily="34" charset="0"/>
              </a:rPr>
              <a:t>Consolidation Starters</a:t>
            </a:r>
          </a:p>
        </p:txBody>
      </p:sp>
      <p:sp>
        <p:nvSpPr>
          <p:cNvPr id="44" name="Round Diagonal Corner Rectangle 43">
            <a:hlinkClick r:id="rId12" action="ppaction://hlinksldjump"/>
          </p:cNvPr>
          <p:cNvSpPr>
            <a:spLocks/>
          </p:cNvSpPr>
          <p:nvPr/>
        </p:nvSpPr>
        <p:spPr>
          <a:xfrm>
            <a:off x="5217556" y="4903256"/>
            <a:ext cx="2360060" cy="202994"/>
          </a:xfrm>
          <a:prstGeom prst="round2DiagRect">
            <a:avLst/>
          </a:prstGeom>
          <a:solidFill>
            <a:srgbClr val="0000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32400" tIns="39600" rIns="32400" bIns="52150"/>
          <a:lstStyle/>
          <a:p>
            <a:pPr>
              <a:defRPr/>
            </a:pPr>
            <a:r>
              <a:rPr lang="en-GB" sz="900" b="1" dirty="0">
                <a:solidFill>
                  <a:schemeClr val="bg1"/>
                </a:solidFill>
                <a:latin typeface="Verdana" pitchFamily="34" charset="0"/>
              </a:rPr>
              <a:t>Consolidation Starters</a:t>
            </a:r>
          </a:p>
        </p:txBody>
      </p:sp>
      <p:sp>
        <p:nvSpPr>
          <p:cNvPr id="45" name="Round Diagonal Corner Rectangle 44">
            <a:hlinkClick r:id="rId12" action="ppaction://hlinksldjump"/>
          </p:cNvPr>
          <p:cNvSpPr>
            <a:spLocks/>
          </p:cNvSpPr>
          <p:nvPr/>
        </p:nvSpPr>
        <p:spPr>
          <a:xfrm>
            <a:off x="1553183" y="7398433"/>
            <a:ext cx="1207106" cy="198622"/>
          </a:xfrm>
          <a:prstGeom prst="round2DiagRect">
            <a:avLst/>
          </a:prstGeom>
          <a:solidFill>
            <a:srgbClr val="0000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32400" tIns="39600" rIns="32400" bIns="52150"/>
          <a:lstStyle/>
          <a:p>
            <a:pPr>
              <a:defRPr/>
            </a:pPr>
            <a:r>
              <a:rPr lang="en-GB" sz="900" b="1" dirty="0">
                <a:solidFill>
                  <a:schemeClr val="bg1"/>
                </a:solidFill>
                <a:latin typeface="Verdana" pitchFamily="34" charset="0"/>
              </a:rPr>
              <a:t>Consolidation Starters</a:t>
            </a:r>
          </a:p>
        </p:txBody>
      </p:sp>
      <p:sp>
        <p:nvSpPr>
          <p:cNvPr id="39" name="Round Diagonal Corner Rectangle 38">
            <a:hlinkClick r:id="rId12" action="ppaction://hlinksldjump"/>
          </p:cNvPr>
          <p:cNvSpPr>
            <a:spLocks/>
          </p:cNvSpPr>
          <p:nvPr/>
        </p:nvSpPr>
        <p:spPr>
          <a:xfrm>
            <a:off x="8891089" y="5815965"/>
            <a:ext cx="1208139" cy="358332"/>
          </a:xfrm>
          <a:prstGeom prst="round2DiagRect">
            <a:avLst/>
          </a:prstGeom>
          <a:solidFill>
            <a:srgbClr val="FF7C8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32400" tIns="39600" rIns="32400" bIns="52150"/>
          <a:lstStyle/>
          <a:p>
            <a:pPr>
              <a:defRPr/>
            </a:pPr>
            <a:r>
              <a:rPr lang="en-GB" sz="800" b="1" dirty="0">
                <a:solidFill>
                  <a:schemeClr val="bg1"/>
                </a:solidFill>
                <a:latin typeface="Verdana" pitchFamily="34" charset="0"/>
              </a:rPr>
              <a:t>R1 – R4 Forces &amp; Newton’s Laws </a:t>
            </a:r>
          </a:p>
        </p:txBody>
      </p:sp>
      <p:sp>
        <p:nvSpPr>
          <p:cNvPr id="46" name="Round Diagonal Corner Rectangle 45">
            <a:hlinkClick r:id="rId12" action="ppaction://hlinksldjump"/>
          </p:cNvPr>
          <p:cNvSpPr>
            <a:spLocks/>
          </p:cNvSpPr>
          <p:nvPr/>
        </p:nvSpPr>
        <p:spPr>
          <a:xfrm>
            <a:off x="8895184" y="6174297"/>
            <a:ext cx="1207106" cy="198622"/>
          </a:xfrm>
          <a:prstGeom prst="round2DiagRect">
            <a:avLst/>
          </a:prstGeom>
          <a:solidFill>
            <a:srgbClr val="0000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32400" tIns="39600" rIns="32400" bIns="52150"/>
          <a:lstStyle/>
          <a:p>
            <a:pPr>
              <a:defRPr/>
            </a:pPr>
            <a:r>
              <a:rPr lang="en-GB" sz="900" b="1" dirty="0">
                <a:solidFill>
                  <a:schemeClr val="bg1"/>
                </a:solidFill>
                <a:latin typeface="Verdana" pitchFamily="34" charset="0"/>
              </a:rPr>
              <a:t>Consolidation Starters</a:t>
            </a:r>
          </a:p>
        </p:txBody>
      </p:sp>
      <p:sp>
        <p:nvSpPr>
          <p:cNvPr id="47" name="Round Diagonal Corner Rectangle 46">
            <a:hlinkClick r:id="rId19" action="ppaction://hlinksldjump"/>
          </p:cNvPr>
          <p:cNvSpPr>
            <a:spLocks/>
          </p:cNvSpPr>
          <p:nvPr/>
        </p:nvSpPr>
        <p:spPr>
          <a:xfrm>
            <a:off x="8887552" y="5330151"/>
            <a:ext cx="1137183" cy="496870"/>
          </a:xfrm>
          <a:prstGeom prst="round2DiagRect">
            <a:avLst/>
          </a:prstGeom>
          <a:solidFill>
            <a:srgbClr val="9933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800" b="1" dirty="0">
                <a:solidFill>
                  <a:schemeClr val="bg1"/>
                </a:solidFill>
                <a:latin typeface="Verdana" pitchFamily="34" charset="0"/>
              </a:rPr>
              <a:t>Analysis of Data using Statistical Packages</a:t>
            </a:r>
          </a:p>
        </p:txBody>
      </p:sp>
      <p:sp>
        <p:nvSpPr>
          <p:cNvPr id="48" name="Round Diagonal Corner Rectangle 47">
            <a:hlinkClick r:id="rId13" action="ppaction://hlinksldjump"/>
          </p:cNvPr>
          <p:cNvSpPr>
            <a:spLocks/>
          </p:cNvSpPr>
          <p:nvPr/>
        </p:nvSpPr>
        <p:spPr>
          <a:xfrm>
            <a:off x="2779193" y="3068646"/>
            <a:ext cx="1178727" cy="879795"/>
          </a:xfrm>
          <a:prstGeom prst="round2DiagRect">
            <a:avLst/>
          </a:prstGeom>
          <a:solidFill>
            <a:srgbClr val="FFFE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tx1"/>
                </a:solidFill>
                <a:latin typeface="Verdana" pitchFamily="34" charset="0"/>
              </a:rPr>
              <a:t>Exam Week</a:t>
            </a:r>
          </a:p>
        </p:txBody>
      </p:sp>
      <p:sp>
        <p:nvSpPr>
          <p:cNvPr id="49" name="Round Diagonal Corner Rectangle 48">
            <a:hlinkClick r:id="rId13" action="ppaction://hlinksldjump"/>
          </p:cNvPr>
          <p:cNvSpPr>
            <a:spLocks/>
          </p:cNvSpPr>
          <p:nvPr/>
        </p:nvSpPr>
        <p:spPr>
          <a:xfrm>
            <a:off x="367763" y="6557829"/>
            <a:ext cx="1178727" cy="879795"/>
          </a:xfrm>
          <a:prstGeom prst="round2DiagRect">
            <a:avLst/>
          </a:prstGeom>
          <a:solidFill>
            <a:srgbClr val="FFFE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tx1"/>
                </a:solidFill>
                <a:latin typeface="Verdana" pitchFamily="34" charset="0"/>
              </a:rPr>
              <a:t>Exam Week</a:t>
            </a:r>
          </a:p>
        </p:txBody>
      </p:sp>
    </p:spTree>
    <p:extLst>
      <p:ext uri="{BB962C8B-B14F-4D97-AF65-F5344CB8AC3E}">
        <p14:creationId xmlns:p14="http://schemas.microsoft.com/office/powerpoint/2010/main" val="37825360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714363751"/>
              </p:ext>
            </p:extLst>
          </p:nvPr>
        </p:nvGraphicFramePr>
        <p:xfrm>
          <a:off x="488950" y="1404367"/>
          <a:ext cx="9826302" cy="3712165"/>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257203">
                  <a:extLst>
                    <a:ext uri="{9D8B030D-6E8A-4147-A177-3AD203B41FA5}">
                      <a16:colId xmlns:a16="http://schemas.microsoft.com/office/drawing/2014/main" val="20001"/>
                    </a:ext>
                  </a:extLst>
                </a:gridCol>
                <a:gridCol w="4137099">
                  <a:extLst>
                    <a:ext uri="{9D8B030D-6E8A-4147-A177-3AD203B41FA5}">
                      <a16:colId xmlns:a16="http://schemas.microsoft.com/office/drawing/2014/main" val="20002"/>
                    </a:ext>
                  </a:extLst>
                </a:gridCol>
              </a:tblGrid>
              <a:tr h="420329">
                <a:tc>
                  <a:txBody>
                    <a:bodyPr/>
                    <a:lstStyle/>
                    <a:p>
                      <a:endParaRPr lang="en-GB" sz="1600" dirty="0">
                        <a:effectLst>
                          <a:outerShdw blurRad="38100" dist="38100" dir="2700000" algn="tl">
                            <a:srgbClr val="000000">
                              <a:alpha val="43137"/>
                            </a:srgbClr>
                          </a:outerShdw>
                        </a:effectLst>
                        <a:latin typeface="Verdana" pitchFamily="34" charset="0"/>
                      </a:endParaRPr>
                    </a:p>
                  </a:txBody>
                  <a:tcPr marT="45674" marB="45674"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content</a:t>
                      </a:r>
                      <a:r>
                        <a:rPr lang="en-GB" sz="1600" dirty="0">
                          <a:effectLst>
                            <a:outerShdw blurRad="38100" dist="38100" dir="2700000" algn="tl">
                              <a:srgbClr val="000000">
                                <a:alpha val="43137"/>
                              </a:srgbClr>
                            </a:outerShdw>
                          </a:effectLst>
                        </a:rPr>
                        <a:t>:</a:t>
                      </a:r>
                      <a:endParaRPr lang="en-GB" sz="1600" dirty="0">
                        <a:effectLst>
                          <a:outerShdw blurRad="38100" dist="38100" dir="2700000" algn="tl">
                            <a:srgbClr val="000000">
                              <a:alpha val="43137"/>
                            </a:srgbClr>
                          </a:outerShdw>
                        </a:effectLst>
                        <a:latin typeface="Verdana" pitchFamily="34" charset="0"/>
                      </a:endParaRPr>
                    </a:p>
                  </a:txBody>
                  <a:tcPr marT="45674" marB="45674"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674" marB="45674" anchor="ctr"/>
                </a:tc>
                <a:extLst>
                  <a:ext uri="{0D108BD9-81ED-4DB2-BD59-A6C34878D82A}">
                    <a16:rowId xmlns:a16="http://schemas.microsoft.com/office/drawing/2014/main" val="10000"/>
                  </a:ext>
                </a:extLst>
              </a:tr>
              <a:tr h="1092161">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H5</a:t>
                      </a:r>
                    </a:p>
                  </a:txBody>
                  <a:tcPr marT="45674" marB="45674" vert="vert">
                    <a:solidFill>
                      <a:srgbClr val="00B050"/>
                    </a:solidFill>
                  </a:tcPr>
                </a:tc>
                <a:tc>
                  <a:txBody>
                    <a:bodyPr/>
                    <a:lstStyle/>
                    <a:p>
                      <a:pPr marL="285750" indent="-285750" algn="just" eaLnBrk="0" hangingPunct="0">
                        <a:lnSpc>
                          <a:spcPct val="150000"/>
                        </a:lnSpc>
                        <a:buFont typeface="Wingdings" panose="05000000000000000000" pitchFamily="2" charset="2"/>
                        <a:buChar char="Ø"/>
                      </a:pPr>
                      <a:r>
                        <a:rPr lang="en-GB" sz="1400" kern="1200" dirty="0">
                          <a:solidFill>
                            <a:schemeClr val="dk1"/>
                          </a:solidFill>
                          <a:effectLst/>
                          <a:latin typeface="Arial" panose="020B0604020202020204" pitchFamily="34" charset="0"/>
                          <a:ea typeface="+mn-ea"/>
                          <a:cs typeface="Arial" panose="020B0604020202020204" pitchFamily="34" charset="0"/>
                        </a:rPr>
                        <a:t>Carry out simple cases of integration by substitution and integration by parts; understand these methods as the inverse processes of the chain and product rules respectively</a:t>
                      </a:r>
                    </a:p>
                    <a:p>
                      <a:pPr algn="just" eaLnBrk="0" hangingPunct="0">
                        <a:lnSpc>
                          <a:spcPct val="150000"/>
                        </a:lnSpc>
                      </a:pPr>
                      <a:r>
                        <a:rPr lang="en-GB" sz="1400" kern="1200" dirty="0">
                          <a:solidFill>
                            <a:schemeClr val="dk1"/>
                          </a:solidFill>
                          <a:effectLst/>
                          <a:latin typeface="Arial" panose="020B0604020202020204" pitchFamily="34" charset="0"/>
                          <a:ea typeface="+mn-ea"/>
                          <a:cs typeface="Arial" panose="020B0604020202020204" pitchFamily="34" charset="0"/>
                        </a:rPr>
                        <a:t> </a:t>
                      </a:r>
                    </a:p>
                    <a:p>
                      <a:pPr marL="280988" indent="0" algn="just">
                        <a:lnSpc>
                          <a:spcPct val="150000"/>
                        </a:lnSpc>
                      </a:pPr>
                      <a:r>
                        <a:rPr lang="en-GB" sz="1400" b="0" kern="1200" dirty="0">
                          <a:solidFill>
                            <a:schemeClr val="dk1"/>
                          </a:solidFill>
                          <a:effectLst/>
                          <a:latin typeface="Arial" panose="020B0604020202020204" pitchFamily="34" charset="0"/>
                          <a:ea typeface="+mn-ea"/>
                          <a:cs typeface="Arial" panose="020B0604020202020204" pitchFamily="34" charset="0"/>
                        </a:rPr>
                        <a:t>(I</a:t>
                      </a:r>
                      <a:r>
                        <a:rPr lang="en-GB" sz="1400" kern="1200" dirty="0">
                          <a:solidFill>
                            <a:schemeClr val="dk1"/>
                          </a:solidFill>
                          <a:effectLst/>
                          <a:latin typeface="Arial" panose="020B0604020202020204" pitchFamily="34" charset="0"/>
                          <a:ea typeface="+mn-ea"/>
                          <a:cs typeface="Arial" panose="020B0604020202020204" pitchFamily="34" charset="0"/>
                        </a:rPr>
                        <a:t>ntegration by substitution includes finding a suitable substitution and is limited to cases where one substitution will lead to a function which can be integrated; integration by parts includes more than one application of the method but excludes reduction formulae)</a:t>
                      </a:r>
                      <a:endParaRPr lang="en-GB" sz="1000" dirty="0">
                        <a:latin typeface="Arial" panose="020B0604020202020204" pitchFamily="34" charset="0"/>
                        <a:cs typeface="Arial" panose="020B0604020202020204" pitchFamily="34" charset="0"/>
                      </a:endParaRPr>
                    </a:p>
                  </a:txBody>
                  <a:tcPr marT="45718" marB="45718"/>
                </a:tc>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600" b="1" kern="1200" dirty="0">
                        <a:solidFill>
                          <a:schemeClr val="dk1"/>
                        </a:solidFill>
                        <a:latin typeface="+mn-lt"/>
                        <a:ea typeface="+mn-ea"/>
                        <a:cs typeface="Arial" pitchFamily="34" charset="0"/>
                      </a:endParaRPr>
                    </a:p>
                  </a:txBody>
                  <a:tcPr marT="45721" marB="45721"/>
                </a:tc>
                <a:extLst>
                  <a:ext uri="{0D108BD9-81ED-4DB2-BD59-A6C34878D82A}">
                    <a16:rowId xmlns:a16="http://schemas.microsoft.com/office/drawing/2014/main" val="10001"/>
                  </a:ext>
                </a:extLst>
              </a:tr>
            </a:tbl>
          </a:graphicData>
        </a:graphic>
      </p:graphicFrame>
      <p:sp>
        <p:nvSpPr>
          <p:cNvPr id="58370" name="TextBox 3"/>
          <p:cNvSpPr txBox="1">
            <a:spLocks noChangeArrowheads="1"/>
          </p:cNvSpPr>
          <p:nvPr/>
        </p:nvSpPr>
        <p:spPr bwMode="auto">
          <a:xfrm>
            <a:off x="488950" y="615950"/>
            <a:ext cx="4482317" cy="369332"/>
          </a:xfrm>
          <a:prstGeom prst="rect">
            <a:avLst/>
          </a:prstGeom>
          <a:noFill/>
          <a:ln w="9525">
            <a:noFill/>
            <a:miter lim="800000"/>
            <a:headEnd/>
            <a:tailEnd/>
          </a:ln>
        </p:spPr>
        <p:txBody>
          <a:bodyPr wrap="none">
            <a:spAutoFit/>
          </a:bodyPr>
          <a:lstStyle/>
          <a:p>
            <a:r>
              <a:rPr lang="en-GB" sz="1800" b="1" dirty="0">
                <a:latin typeface="Verdana" pitchFamily="34" charset="0"/>
              </a:rPr>
              <a:t>Further Integration (slide 2 of 2)</a:t>
            </a:r>
          </a:p>
        </p:txBody>
      </p:sp>
      <p:sp>
        <p:nvSpPr>
          <p:cNvPr id="4" name="Right Arrow 3">
            <a:hlinkClick r:id="rId2" action="ppaction://hlinksldjump"/>
          </p:cNvPr>
          <p:cNvSpPr/>
          <p:nvPr/>
        </p:nvSpPr>
        <p:spPr>
          <a:xfrm>
            <a:off x="518668" y="7042547"/>
            <a:ext cx="2267712" cy="395684"/>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2385916599"/>
                  </p:ext>
                </p:extLst>
              </p:nvPr>
            </p:nvGraphicFramePr>
            <p:xfrm>
              <a:off x="666180" y="1476375"/>
              <a:ext cx="9505056" cy="4684314"/>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112616">
                      <a:extLst>
                        <a:ext uri="{9D8B030D-6E8A-4147-A177-3AD203B41FA5}">
                          <a16:colId xmlns:a16="http://schemas.microsoft.com/office/drawing/2014/main" val="20001"/>
                        </a:ext>
                      </a:extLst>
                    </a:gridCol>
                    <a:gridCol w="3960440">
                      <a:extLst>
                        <a:ext uri="{9D8B030D-6E8A-4147-A177-3AD203B41FA5}">
                          <a16:colId xmlns:a16="http://schemas.microsoft.com/office/drawing/2014/main" val="20002"/>
                        </a:ext>
                      </a:extLst>
                    </a:gridCol>
                  </a:tblGrid>
                  <a:tr h="420206">
                    <a:tc>
                      <a:txBody>
                        <a:bodyPr/>
                        <a:lstStyle/>
                        <a:p>
                          <a:endParaRPr lang="en-GB" sz="1600" b="1" dirty="0">
                            <a:effectLst>
                              <a:outerShdw blurRad="38100" dist="38100" dir="2700000" algn="tl">
                                <a:srgbClr val="000000">
                                  <a:alpha val="43137"/>
                                </a:srgbClr>
                              </a:outerShdw>
                            </a:effectLst>
                            <a:latin typeface="Verdana" pitchFamily="34" charset="0"/>
                          </a:endParaRPr>
                        </a:p>
                      </a:txBody>
                      <a:tcPr marT="45660" marB="45660"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content</a:t>
                          </a:r>
                          <a:r>
                            <a:rPr lang="en-GB" sz="1600" b="1" dirty="0">
                              <a:effectLst>
                                <a:outerShdw blurRad="38100" dist="38100" dir="2700000" algn="tl">
                                  <a:srgbClr val="000000">
                                    <a:alpha val="43137"/>
                                  </a:srgbClr>
                                </a:outerShdw>
                              </a:effectLst>
                            </a:rPr>
                            <a:t>:</a:t>
                          </a:r>
                          <a:endParaRPr lang="en-GB" sz="1600" b="1" dirty="0">
                            <a:effectLst>
                              <a:outerShdw blurRad="38100" dist="38100" dir="2700000" algn="tl">
                                <a:srgbClr val="000000">
                                  <a:alpha val="43137"/>
                                </a:srgbClr>
                              </a:outerShdw>
                            </a:effectLst>
                            <a:latin typeface="Verdana" pitchFamily="34" charset="0"/>
                          </a:endParaRPr>
                        </a:p>
                      </a:txBody>
                      <a:tcPr marT="45660" marB="45660"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660" marB="45660" anchor="ctr"/>
                    </a:tc>
                    <a:extLst>
                      <a:ext uri="{0D108BD9-81ED-4DB2-BD59-A6C34878D82A}">
                        <a16:rowId xmlns:a16="http://schemas.microsoft.com/office/drawing/2014/main" val="10000"/>
                      </a:ext>
                    </a:extLst>
                  </a:tr>
                  <a:tr h="1091962">
                    <a:tc>
                      <a:txBody>
                        <a:bodyPr/>
                        <a:lstStyle/>
                        <a:p>
                          <a:pPr algn="ctr">
                            <a:lnSpc>
                              <a:spcPct val="100000"/>
                            </a:lnSpc>
                            <a:buFont typeface="Wingdings" pitchFamily="2" charset="2"/>
                            <a:buNone/>
                          </a:pPr>
                          <a:r>
                            <a:rPr lang="en-GB" sz="2100" b="0" dirty="0">
                              <a:solidFill>
                                <a:schemeClr val="tx1"/>
                              </a:solidFill>
                              <a:latin typeface="Arial" pitchFamily="34" charset="0"/>
                              <a:cs typeface="Arial" pitchFamily="34" charset="0"/>
                            </a:rPr>
                            <a:t>I1</a:t>
                          </a:r>
                        </a:p>
                      </a:txBody>
                      <a:tcPr marT="45660" marB="45660" vert="vert">
                        <a:solidFill>
                          <a:schemeClr val="bg1">
                            <a:lumMod val="75000"/>
                          </a:schemeClr>
                        </a:solidFill>
                      </a:tcPr>
                    </a:tc>
                    <a:tc>
                      <a:txBody>
                        <a:bodyPr/>
                        <a:lstStyle/>
                        <a:p>
                          <a:pPr marL="285750" indent="-285750" algn="just" eaLnBrk="0" hangingPunct="0">
                            <a:lnSpc>
                              <a:spcPct val="150000"/>
                            </a:lnSpc>
                            <a:buFont typeface="Wingdings" panose="05000000000000000000" pitchFamily="2" charset="2"/>
                            <a:buChar char="Ø"/>
                          </a:pPr>
                          <a:r>
                            <a:rPr lang="en-GB" sz="1400" kern="1200" dirty="0">
                              <a:solidFill>
                                <a:schemeClr val="dk1"/>
                              </a:solidFill>
                              <a:effectLst/>
                              <a:latin typeface="Arial" panose="020B0604020202020204" pitchFamily="34" charset="0"/>
                              <a:ea typeface="+mn-ea"/>
                              <a:cs typeface="Arial" panose="020B0604020202020204" pitchFamily="34" charset="0"/>
                            </a:rPr>
                            <a:t>Locate roots of  </a:t>
                          </a:r>
                          <a14:m>
                            <m:oMath xmlns:m="http://schemas.openxmlformats.org/officeDocument/2006/math">
                              <m:r>
                                <m:rPr>
                                  <m:sty m:val="p"/>
                                </m:rPr>
                                <a:rPr lang="en-GB" sz="1400" i="0" kern="1200" dirty="0" smtClean="0">
                                  <a:solidFill>
                                    <a:schemeClr val="dk1"/>
                                  </a:solidFill>
                                  <a:effectLst/>
                                  <a:latin typeface="Cambria Math"/>
                                  <a:ea typeface="+mn-ea"/>
                                  <a:cs typeface="Arial" panose="020B0604020202020204" pitchFamily="34" charset="0"/>
                                </a:rPr>
                                <m:t>f</m:t>
                              </m:r>
                              <m:d>
                                <m:dPr>
                                  <m:ctrlPr>
                                    <a:rPr lang="en-GB" sz="1400" i="1" kern="1200" dirty="0" smtClean="0">
                                      <a:solidFill>
                                        <a:schemeClr val="dk1"/>
                                      </a:solidFill>
                                      <a:effectLst/>
                                      <a:latin typeface="Cambria Math" panose="02040503050406030204" pitchFamily="18" charset="0"/>
                                      <a:ea typeface="+mn-ea"/>
                                      <a:cs typeface="Arial" panose="020B0604020202020204" pitchFamily="34" charset="0"/>
                                    </a:rPr>
                                  </m:ctrlPr>
                                </m:dPr>
                                <m:e>
                                  <m:r>
                                    <a:rPr lang="en-GB" sz="1400" i="1" kern="1200" dirty="0" smtClean="0">
                                      <a:solidFill>
                                        <a:schemeClr val="dk1"/>
                                      </a:solidFill>
                                      <a:effectLst/>
                                      <a:latin typeface="Cambria Math"/>
                                      <a:ea typeface="+mn-ea"/>
                                      <a:cs typeface="Arial" panose="020B0604020202020204" pitchFamily="34" charset="0"/>
                                    </a:rPr>
                                    <m:t>𝑥</m:t>
                                  </m:r>
                                </m:e>
                              </m:d>
                              <m:r>
                                <a:rPr lang="en-GB" sz="1400" i="1" kern="1200" dirty="0" smtClean="0">
                                  <a:solidFill>
                                    <a:schemeClr val="dk1"/>
                                  </a:solidFill>
                                  <a:effectLst/>
                                  <a:latin typeface="Cambria Math"/>
                                  <a:ea typeface="+mn-ea"/>
                                  <a:cs typeface="Arial" panose="020B0604020202020204" pitchFamily="34" charset="0"/>
                                </a:rPr>
                                <m:t>= 0 </m:t>
                              </m:r>
                            </m:oMath>
                          </a14:m>
                          <a:r>
                            <a:rPr lang="en-GB" sz="1400" kern="1200" dirty="0">
                              <a:solidFill>
                                <a:schemeClr val="dk1"/>
                              </a:solidFill>
                              <a:effectLst/>
                              <a:latin typeface="Arial" panose="020B0604020202020204" pitchFamily="34" charset="0"/>
                              <a:ea typeface="+mn-ea"/>
                              <a:cs typeface="Arial" panose="020B0604020202020204" pitchFamily="34" charset="0"/>
                            </a:rPr>
                            <a:t> by considering changes of sign of  </a:t>
                          </a:r>
                          <a14:m>
                            <m:oMath xmlns:m="http://schemas.openxmlformats.org/officeDocument/2006/math">
                              <m:r>
                                <m:rPr>
                                  <m:sty m:val="p"/>
                                </m:rPr>
                                <a:rPr lang="en-GB" sz="1400" i="0" kern="1200" dirty="0" smtClean="0">
                                  <a:solidFill>
                                    <a:schemeClr val="dk1"/>
                                  </a:solidFill>
                                  <a:effectLst/>
                                  <a:latin typeface="Cambria Math"/>
                                  <a:ea typeface="+mn-ea"/>
                                  <a:cs typeface="Arial" panose="020B0604020202020204" pitchFamily="34" charset="0"/>
                                </a:rPr>
                                <m:t>f</m:t>
                              </m:r>
                              <m:d>
                                <m:dPr>
                                  <m:ctrlPr>
                                    <a:rPr lang="en-GB" sz="1400" i="1" kern="1200" dirty="0" smtClean="0">
                                      <a:solidFill>
                                        <a:schemeClr val="dk1"/>
                                      </a:solidFill>
                                      <a:effectLst/>
                                      <a:latin typeface="Cambria Math" panose="02040503050406030204" pitchFamily="18" charset="0"/>
                                      <a:ea typeface="+mn-ea"/>
                                      <a:cs typeface="Arial" panose="020B0604020202020204" pitchFamily="34" charset="0"/>
                                    </a:rPr>
                                  </m:ctrlPr>
                                </m:dPr>
                                <m:e>
                                  <m:r>
                                    <a:rPr lang="en-GB" sz="1400" i="1" kern="1200" dirty="0" smtClean="0">
                                      <a:solidFill>
                                        <a:schemeClr val="dk1"/>
                                      </a:solidFill>
                                      <a:effectLst/>
                                      <a:latin typeface="Cambria Math"/>
                                      <a:ea typeface="+mn-ea"/>
                                      <a:cs typeface="Arial" panose="020B0604020202020204" pitchFamily="34" charset="0"/>
                                    </a:rPr>
                                    <m:t>𝑥</m:t>
                                  </m:r>
                                </m:e>
                              </m:d>
                            </m:oMath>
                          </a14:m>
                          <a:r>
                            <a:rPr lang="en-GB" sz="1400" kern="1200" dirty="0">
                              <a:solidFill>
                                <a:schemeClr val="dk1"/>
                              </a:solidFill>
                              <a:effectLst/>
                              <a:latin typeface="Arial" panose="020B0604020202020204" pitchFamily="34" charset="0"/>
                              <a:ea typeface="+mn-ea"/>
                              <a:cs typeface="Arial" panose="020B0604020202020204" pitchFamily="34" charset="0"/>
                            </a:rPr>
                            <a:t> in an interval of</a:t>
                          </a:r>
                          <a14:m>
                            <m:oMath xmlns:m="http://schemas.openxmlformats.org/officeDocument/2006/math">
                              <m:r>
                                <a:rPr lang="en-GB" sz="1400" i="1" kern="1200" baseline="0" dirty="0" smtClean="0">
                                  <a:solidFill>
                                    <a:schemeClr val="dk1"/>
                                  </a:solidFill>
                                  <a:effectLst/>
                                  <a:latin typeface="Cambria Math"/>
                                  <a:ea typeface="+mn-ea"/>
                                  <a:cs typeface="Arial" panose="020B0604020202020204" pitchFamily="34" charset="0"/>
                                </a:rPr>
                                <m:t> </m:t>
                              </m:r>
                              <m:r>
                                <a:rPr lang="en-GB" sz="1400" i="1" kern="1200" dirty="0" smtClean="0">
                                  <a:solidFill>
                                    <a:schemeClr val="dk1"/>
                                  </a:solidFill>
                                  <a:effectLst/>
                                  <a:latin typeface="Cambria Math"/>
                                  <a:ea typeface="+mn-ea"/>
                                  <a:cs typeface="Arial" panose="020B0604020202020204" pitchFamily="34" charset="0"/>
                                </a:rPr>
                                <m:t>𝑥</m:t>
                              </m:r>
                              <m:r>
                                <a:rPr lang="en-GB" sz="1400" i="1" kern="1200" dirty="0" smtClean="0">
                                  <a:solidFill>
                                    <a:schemeClr val="dk1"/>
                                  </a:solidFill>
                                  <a:effectLst/>
                                  <a:latin typeface="Cambria Math"/>
                                  <a:ea typeface="+mn-ea"/>
                                  <a:cs typeface="Arial" panose="020B0604020202020204" pitchFamily="34" charset="0"/>
                                </a:rPr>
                                <m:t> </m:t>
                              </m:r>
                            </m:oMath>
                          </a14:m>
                          <a:r>
                            <a:rPr lang="en-GB" sz="1400" kern="1200" dirty="0">
                              <a:solidFill>
                                <a:schemeClr val="dk1"/>
                              </a:solidFill>
                              <a:effectLst/>
                              <a:latin typeface="Arial" panose="020B0604020202020204" pitchFamily="34" charset="0"/>
                              <a:ea typeface="+mn-ea"/>
                              <a:cs typeface="Arial" panose="020B0604020202020204" pitchFamily="34" charset="0"/>
                            </a:rPr>
                            <a:t>on which </a:t>
                          </a:r>
                          <a14:m>
                            <m:oMath xmlns:m="http://schemas.openxmlformats.org/officeDocument/2006/math">
                              <m:r>
                                <m:rPr>
                                  <m:sty m:val="p"/>
                                </m:rPr>
                                <a:rPr lang="en-GB" sz="1400" i="0" kern="1200" dirty="0" smtClean="0">
                                  <a:solidFill>
                                    <a:schemeClr val="dk1"/>
                                  </a:solidFill>
                                  <a:effectLst/>
                                  <a:latin typeface="Cambria Math"/>
                                  <a:ea typeface="+mn-ea"/>
                                  <a:cs typeface="Arial" panose="020B0604020202020204" pitchFamily="34" charset="0"/>
                                </a:rPr>
                                <m:t>f</m:t>
                              </m:r>
                              <m:d>
                                <m:dPr>
                                  <m:ctrlPr>
                                    <a:rPr lang="en-GB" sz="1400" i="1" kern="1200" dirty="0" smtClean="0">
                                      <a:solidFill>
                                        <a:schemeClr val="dk1"/>
                                      </a:solidFill>
                                      <a:effectLst/>
                                      <a:latin typeface="Cambria Math" panose="02040503050406030204" pitchFamily="18" charset="0"/>
                                      <a:ea typeface="+mn-ea"/>
                                      <a:cs typeface="Arial" panose="020B0604020202020204" pitchFamily="34" charset="0"/>
                                    </a:rPr>
                                  </m:ctrlPr>
                                </m:dPr>
                                <m:e>
                                  <m:r>
                                    <a:rPr lang="en-GB" sz="1400" i="1" kern="1200" dirty="0" smtClean="0">
                                      <a:solidFill>
                                        <a:schemeClr val="dk1"/>
                                      </a:solidFill>
                                      <a:effectLst/>
                                      <a:latin typeface="Cambria Math"/>
                                      <a:ea typeface="+mn-ea"/>
                                      <a:cs typeface="Arial" panose="020B0604020202020204" pitchFamily="34" charset="0"/>
                                    </a:rPr>
                                    <m:t>𝑥</m:t>
                                  </m:r>
                                </m:e>
                              </m:d>
                            </m:oMath>
                          </a14:m>
                          <a:r>
                            <a:rPr lang="en-GB" sz="1400" kern="1200" dirty="0">
                              <a:solidFill>
                                <a:schemeClr val="dk1"/>
                              </a:solidFill>
                              <a:effectLst/>
                              <a:latin typeface="Arial" panose="020B0604020202020204" pitchFamily="34" charset="0"/>
                              <a:ea typeface="+mn-ea"/>
                              <a:cs typeface="Arial" panose="020B0604020202020204" pitchFamily="34" charset="0"/>
                            </a:rPr>
                            <a:t> is sufficiently    well-behaved</a:t>
                          </a:r>
                        </a:p>
                        <a:p>
                          <a:pPr marL="0" indent="0" algn="just" eaLnBrk="0" hangingPunct="0">
                            <a:lnSpc>
                              <a:spcPct val="100000"/>
                            </a:lnSpc>
                            <a:buFont typeface="Wingdings" panose="05000000000000000000" pitchFamily="2" charset="2"/>
                            <a:buNone/>
                          </a:pPr>
                          <a:endParaRPr lang="en-GB" sz="1400" kern="1200" dirty="0">
                            <a:solidFill>
                              <a:schemeClr val="dk1"/>
                            </a:solidFill>
                            <a:effectLst/>
                            <a:latin typeface="Arial" panose="020B0604020202020204" pitchFamily="34" charset="0"/>
                            <a:ea typeface="+mn-ea"/>
                            <a:cs typeface="Arial" panose="020B0604020202020204" pitchFamily="34" charset="0"/>
                          </a:endParaRPr>
                        </a:p>
                        <a:p>
                          <a:pPr marL="285750" indent="-285750" algn="just">
                            <a:lnSpc>
                              <a:spcPct val="150000"/>
                            </a:lnSpc>
                            <a:buFont typeface="Wingdings" panose="05000000000000000000" pitchFamily="2" charset="2"/>
                            <a:buChar char="Ø"/>
                          </a:pPr>
                          <a:r>
                            <a:rPr lang="en-GB" sz="1400" kern="1200" dirty="0">
                              <a:solidFill>
                                <a:schemeClr val="dk1"/>
                              </a:solidFill>
                              <a:effectLst/>
                              <a:latin typeface="Arial" panose="020B0604020202020204" pitchFamily="34" charset="0"/>
                              <a:ea typeface="+mn-ea"/>
                              <a:cs typeface="Arial" panose="020B0604020202020204" pitchFamily="34" charset="0"/>
                            </a:rPr>
                            <a:t>Understand how change of sign methods can fail</a:t>
                          </a:r>
                          <a:br>
                            <a:rPr lang="en-GB" sz="1400" kern="1200" dirty="0">
                              <a:solidFill>
                                <a:schemeClr val="dk1"/>
                              </a:solidFill>
                              <a:effectLst/>
                              <a:latin typeface="Arial" panose="020B0604020202020204" pitchFamily="34" charset="0"/>
                              <a:ea typeface="+mn-ea"/>
                              <a:cs typeface="Arial" panose="020B0604020202020204" pitchFamily="34" charset="0"/>
                            </a:rPr>
                          </a:br>
                          <a:endParaRPr lang="en-GB" sz="1400" b="0" u="none" kern="1200" dirty="0">
                            <a:solidFill>
                              <a:schemeClr val="dk1"/>
                            </a:solidFill>
                            <a:latin typeface="Arial" pitchFamily="34" charset="0"/>
                            <a:ea typeface="+mn-ea"/>
                            <a:cs typeface="Arial" pitchFamily="34" charset="0"/>
                          </a:endParaRPr>
                        </a:p>
                      </a:txBody>
                      <a:tcPr marT="45677" marB="45677"/>
                    </a:tc>
                    <a:tc>
                      <a:txBody>
                        <a:bodyPr/>
                        <a:lstStyle/>
                        <a:p>
                          <a:pPr marL="0" indent="0">
                            <a:lnSpc>
                              <a:spcPct val="150000"/>
                            </a:lnSpc>
                            <a:buFont typeface="Wingdings" panose="05000000000000000000" pitchFamily="2" charset="2"/>
                            <a:buNone/>
                          </a:pPr>
                          <a:endParaRPr lang="en-GB" sz="1100" b="1" kern="1200" dirty="0">
                            <a:solidFill>
                              <a:schemeClr val="dk1"/>
                            </a:solidFill>
                            <a:latin typeface="Arial" pitchFamily="34" charset="0"/>
                            <a:ea typeface="+mn-ea"/>
                            <a:cs typeface="Arial" pitchFamily="34" charset="0"/>
                          </a:endParaRPr>
                        </a:p>
                      </a:txBody>
                      <a:tcPr marT="45719" marB="45719"/>
                    </a:tc>
                    <a:extLst>
                      <a:ext uri="{0D108BD9-81ED-4DB2-BD59-A6C34878D82A}">
                        <a16:rowId xmlns:a16="http://schemas.microsoft.com/office/drawing/2014/main" val="10001"/>
                      </a:ext>
                    </a:extLst>
                  </a:tr>
                  <a:tr h="1091962">
                    <a:tc>
                      <a:txBody>
                        <a:bodyPr/>
                        <a:lstStyle/>
                        <a:p>
                          <a:pPr algn="ctr">
                            <a:lnSpc>
                              <a:spcPct val="100000"/>
                            </a:lnSpc>
                            <a:buFont typeface="Wingdings" pitchFamily="2" charset="2"/>
                            <a:buNone/>
                          </a:pPr>
                          <a:r>
                            <a:rPr lang="en-GB" sz="2100" b="0" dirty="0">
                              <a:solidFill>
                                <a:schemeClr val="tx1"/>
                              </a:solidFill>
                              <a:latin typeface="Arial" pitchFamily="34" charset="0"/>
                              <a:cs typeface="Arial" pitchFamily="34" charset="0"/>
                            </a:rPr>
                            <a:t>I2</a:t>
                          </a:r>
                        </a:p>
                      </a:txBody>
                      <a:tcPr marT="45660" marB="45660" vert="vert">
                        <a:solidFill>
                          <a:schemeClr val="bg1">
                            <a:lumMod val="75000"/>
                          </a:schemeClr>
                        </a:solidFill>
                      </a:tcPr>
                    </a:tc>
                    <a:tc>
                      <a:txBody>
                        <a:bodyPr/>
                        <a:lstStyle/>
                        <a:p>
                          <a:pPr marL="285750" indent="-285750" algn="just" eaLnBrk="0" hangingPunct="0">
                            <a:lnSpc>
                              <a:spcPct val="150000"/>
                            </a:lnSpc>
                            <a:buFont typeface="Wingdings" panose="05000000000000000000" pitchFamily="2" charset="2"/>
                            <a:buChar char="Ø"/>
                          </a:pPr>
                          <a:r>
                            <a:rPr lang="en-GB" sz="1400" kern="1200" dirty="0">
                              <a:solidFill>
                                <a:schemeClr val="dk1"/>
                              </a:solidFill>
                              <a:effectLst/>
                              <a:latin typeface="Arial" panose="020B0604020202020204" pitchFamily="34" charset="0"/>
                              <a:ea typeface="+mn-ea"/>
                              <a:cs typeface="Arial" panose="020B0604020202020204" pitchFamily="34" charset="0"/>
                            </a:rPr>
                            <a:t>Solve equations approximately using simple iterative methods; be able to draw associated cobweb and staircase diagrams</a:t>
                          </a:r>
                        </a:p>
                        <a:p>
                          <a:pPr marL="285750" indent="-285750" algn="just" eaLnBrk="0" hangingPunct="0">
                            <a:lnSpc>
                              <a:spcPct val="100000"/>
                            </a:lnSpc>
                            <a:buFont typeface="Wingdings" panose="05000000000000000000" pitchFamily="2" charset="2"/>
                            <a:buChar char="Ø"/>
                          </a:pPr>
                          <a:endParaRPr lang="en-GB" sz="1400" kern="1200" dirty="0">
                            <a:solidFill>
                              <a:schemeClr val="dk1"/>
                            </a:solidFill>
                            <a:effectLst/>
                            <a:latin typeface="Arial" panose="020B0604020202020204" pitchFamily="34" charset="0"/>
                            <a:ea typeface="+mn-ea"/>
                            <a:cs typeface="Arial" panose="020B0604020202020204" pitchFamily="34" charset="0"/>
                          </a:endParaRPr>
                        </a:p>
                        <a:p>
                          <a:pPr marL="285750" indent="-285750" algn="just" eaLnBrk="0" hangingPunct="0">
                            <a:lnSpc>
                              <a:spcPct val="150000"/>
                            </a:lnSpc>
                            <a:buFont typeface="Wingdings" panose="05000000000000000000" pitchFamily="2" charset="2"/>
                            <a:buChar char="Ø"/>
                          </a:pPr>
                          <a:r>
                            <a:rPr lang="en-GB" sz="1400" kern="1200" dirty="0">
                              <a:solidFill>
                                <a:schemeClr val="dk1"/>
                              </a:solidFill>
                              <a:effectLst/>
                              <a:latin typeface="Arial" panose="020B0604020202020204" pitchFamily="34" charset="0"/>
                              <a:ea typeface="+mn-ea"/>
                              <a:cs typeface="Arial" panose="020B0604020202020204" pitchFamily="34" charset="0"/>
                            </a:rPr>
                            <a:t>Solve equations using the Newton-Raphson method and other recurrence relations of the form </a:t>
                          </a:r>
                          <a14:m>
                            <m:oMath xmlns:m="http://schemas.openxmlformats.org/officeDocument/2006/math">
                              <m:r>
                                <a:rPr lang="en-GB" sz="1400" i="1" kern="1200" dirty="0" smtClean="0">
                                  <a:solidFill>
                                    <a:schemeClr val="dk1"/>
                                  </a:solidFill>
                                  <a:effectLst/>
                                  <a:latin typeface="Cambria Math"/>
                                  <a:ea typeface="+mn-ea"/>
                                  <a:cs typeface="Arial" panose="020B0604020202020204" pitchFamily="34" charset="0"/>
                                </a:rPr>
                                <m:t>𝑥</m:t>
                              </m:r>
                              <m:r>
                                <a:rPr lang="en-GB" sz="1400" i="1" kern="1200" baseline="-25000" dirty="0" smtClean="0">
                                  <a:solidFill>
                                    <a:schemeClr val="dk1"/>
                                  </a:solidFill>
                                  <a:effectLst/>
                                  <a:latin typeface="Cambria Math"/>
                                  <a:ea typeface="+mn-ea"/>
                                  <a:cs typeface="Arial" panose="020B0604020202020204" pitchFamily="34" charset="0"/>
                                </a:rPr>
                                <m:t>𝑛</m:t>
                              </m:r>
                              <m:r>
                                <a:rPr lang="en-GB" sz="1400" i="1" kern="1200" baseline="-25000" dirty="0" smtClean="0">
                                  <a:solidFill>
                                    <a:schemeClr val="dk1"/>
                                  </a:solidFill>
                                  <a:effectLst/>
                                  <a:latin typeface="Cambria Math"/>
                                  <a:ea typeface="+mn-ea"/>
                                  <a:cs typeface="Arial" panose="020B0604020202020204" pitchFamily="34" charset="0"/>
                                </a:rPr>
                                <m:t>+1 = </m:t>
                              </m:r>
                              <m:r>
                                <m:rPr>
                                  <m:sty m:val="p"/>
                                </m:rPr>
                                <a:rPr lang="en-GB" sz="1400" i="0" kern="1200" dirty="0" smtClean="0">
                                  <a:solidFill>
                                    <a:schemeClr val="dk1"/>
                                  </a:solidFill>
                                  <a:effectLst/>
                                  <a:latin typeface="Cambria Math"/>
                                  <a:ea typeface="+mn-ea"/>
                                  <a:cs typeface="Arial" panose="020B0604020202020204" pitchFamily="34" charset="0"/>
                                </a:rPr>
                                <m:t>g</m:t>
                              </m:r>
                              <m:r>
                                <a:rPr lang="en-GB" sz="1400" i="1" kern="1200" dirty="0" smtClean="0">
                                  <a:solidFill>
                                    <a:schemeClr val="dk1"/>
                                  </a:solidFill>
                                  <a:effectLst/>
                                  <a:latin typeface="Cambria Math"/>
                                  <a:ea typeface="+mn-ea"/>
                                  <a:cs typeface="Arial" panose="020B0604020202020204" pitchFamily="34" charset="0"/>
                                </a:rPr>
                                <m:t>(</m:t>
                              </m:r>
                              <m:r>
                                <a:rPr lang="en-GB" sz="1400" i="1" kern="1200" dirty="0" err="1" smtClean="0">
                                  <a:solidFill>
                                    <a:schemeClr val="dk1"/>
                                  </a:solidFill>
                                  <a:effectLst/>
                                  <a:latin typeface="Cambria Math"/>
                                  <a:ea typeface="+mn-ea"/>
                                  <a:cs typeface="Arial" panose="020B0604020202020204" pitchFamily="34" charset="0"/>
                                </a:rPr>
                                <m:t>𝑥</m:t>
                              </m:r>
                              <m:r>
                                <a:rPr lang="en-GB" sz="1400" i="1" kern="1200" baseline="-25000" dirty="0" err="1" smtClean="0">
                                  <a:solidFill>
                                    <a:schemeClr val="dk1"/>
                                  </a:solidFill>
                                  <a:effectLst/>
                                  <a:latin typeface="Cambria Math"/>
                                  <a:ea typeface="+mn-ea"/>
                                  <a:cs typeface="Arial" panose="020B0604020202020204" pitchFamily="34" charset="0"/>
                                </a:rPr>
                                <m:t>𝑛</m:t>
                              </m:r>
                              <m:r>
                                <a:rPr lang="en-GB" sz="1400" i="1" kern="1200" dirty="0" smtClean="0">
                                  <a:solidFill>
                                    <a:schemeClr val="dk1"/>
                                  </a:solidFill>
                                  <a:effectLst/>
                                  <a:latin typeface="Cambria Math"/>
                                  <a:ea typeface="+mn-ea"/>
                                  <a:cs typeface="Arial" panose="020B0604020202020204" pitchFamily="34" charset="0"/>
                                </a:rPr>
                                <m:t>)</m:t>
                              </m:r>
                            </m:oMath>
                          </a14:m>
                          <a:endParaRPr lang="en-GB" sz="1400" kern="1200" dirty="0">
                            <a:solidFill>
                              <a:schemeClr val="dk1"/>
                            </a:solidFill>
                            <a:effectLst/>
                            <a:latin typeface="Arial" panose="020B0604020202020204" pitchFamily="34" charset="0"/>
                            <a:ea typeface="+mn-ea"/>
                            <a:cs typeface="Arial" panose="020B0604020202020204" pitchFamily="34" charset="0"/>
                          </a:endParaRPr>
                        </a:p>
                        <a:p>
                          <a:pPr marL="285750" indent="-285750" algn="just" eaLnBrk="0" hangingPunct="0">
                            <a:lnSpc>
                              <a:spcPct val="100000"/>
                            </a:lnSpc>
                            <a:buFont typeface="Wingdings" panose="05000000000000000000" pitchFamily="2" charset="2"/>
                            <a:buChar char="Ø"/>
                          </a:pPr>
                          <a:endParaRPr lang="en-GB" sz="1400" kern="1200" dirty="0">
                            <a:solidFill>
                              <a:schemeClr val="dk1"/>
                            </a:solidFill>
                            <a:effectLst/>
                            <a:latin typeface="Arial" panose="020B0604020202020204" pitchFamily="34" charset="0"/>
                            <a:ea typeface="+mn-ea"/>
                            <a:cs typeface="Arial" panose="020B0604020202020204" pitchFamily="34" charset="0"/>
                          </a:endParaRPr>
                        </a:p>
                        <a:p>
                          <a:pPr marL="285750" indent="-285750" algn="just">
                            <a:lnSpc>
                              <a:spcPct val="150000"/>
                            </a:lnSpc>
                            <a:buFont typeface="Wingdings" panose="05000000000000000000" pitchFamily="2" charset="2"/>
                            <a:buChar char="Ø"/>
                          </a:pPr>
                          <a:r>
                            <a:rPr lang="en-GB" sz="1400" kern="1200" dirty="0">
                              <a:solidFill>
                                <a:schemeClr val="dk1"/>
                              </a:solidFill>
                              <a:effectLst/>
                              <a:latin typeface="Arial" panose="020B0604020202020204" pitchFamily="34" charset="0"/>
                              <a:ea typeface="+mn-ea"/>
                              <a:cs typeface="Arial" panose="020B0604020202020204" pitchFamily="34" charset="0"/>
                            </a:rPr>
                            <a:t>Understand how such methods can fail</a:t>
                          </a:r>
                          <a:endParaRPr lang="en-GB" sz="1400" b="0" u="none" kern="1200" dirty="0">
                            <a:solidFill>
                              <a:schemeClr val="dk1"/>
                            </a:solidFill>
                            <a:latin typeface="Arial" pitchFamily="34" charset="0"/>
                            <a:ea typeface="+mn-ea"/>
                            <a:cs typeface="Arial" pitchFamily="34" charset="0"/>
                          </a:endParaRPr>
                        </a:p>
                      </a:txBody>
                      <a:tcPr marT="45677" marB="45677"/>
                    </a:tc>
                    <a:tc>
                      <a:txBody>
                        <a:bodyPr/>
                        <a:lstStyle/>
                        <a:p>
                          <a:pPr marL="171450" indent="-171450">
                            <a:lnSpc>
                              <a:spcPct val="150000"/>
                            </a:lnSpc>
                            <a:buFont typeface="Wingdings" panose="05000000000000000000" pitchFamily="2" charset="2"/>
                            <a:buChar char="Ø"/>
                          </a:pPr>
                          <a:endParaRPr lang="en-GB" sz="1100" b="1" kern="1200" dirty="0">
                            <a:solidFill>
                              <a:schemeClr val="dk1"/>
                            </a:solidFill>
                            <a:latin typeface="Arial" pitchFamily="34" charset="0"/>
                            <a:ea typeface="+mn-ea"/>
                            <a:cs typeface="Arial" pitchFamily="34" charset="0"/>
                          </a:endParaRPr>
                        </a:p>
                      </a:txBody>
                      <a:tcPr marT="45719" marB="45719"/>
                    </a:tc>
                    <a:extLst>
                      <a:ext uri="{0D108BD9-81ED-4DB2-BD59-A6C34878D82A}">
                        <a16:rowId xmlns:a16="http://schemas.microsoft.com/office/drawing/2014/main" val="10002"/>
                      </a:ext>
                    </a:extLst>
                  </a:tr>
                </a:tbl>
              </a:graphicData>
            </a:graphic>
          </p:graphicFrame>
        </mc:Choice>
        <mc:Fallback xmlns="">
          <p:graphicFrame>
            <p:nvGraphicFramePr>
              <p:cNvPr id="3" name="Table 2"/>
              <p:cNvGraphicFramePr>
                <a:graphicFrameLocks noGrp="1"/>
              </p:cNvGraphicFramePr>
              <p:nvPr>
                <p:extLst>
                  <p:ext uri="{D42A27DB-BD31-4B8C-83A1-F6EECF244321}">
                    <p14:modId xmlns:a14="http://schemas.microsoft.com/office/drawing/2010/main" xmlns="" xmlns:p14="http://schemas.microsoft.com/office/powerpoint/2010/main" val="2385916599"/>
                  </p:ext>
                </p:extLst>
              </p:nvPr>
            </p:nvGraphicFramePr>
            <p:xfrm>
              <a:off x="666180" y="1476375"/>
              <a:ext cx="9505056" cy="4684314"/>
            </p:xfrm>
            <a:graphic>
              <a:graphicData uri="http://schemas.openxmlformats.org/drawingml/2006/table">
                <a:tbl>
                  <a:tblPr firstRow="1" bandRow="1">
                    <a:tableStyleId>{073A0DAA-6AF3-43AB-8588-CEC1D06C72B9}</a:tableStyleId>
                  </a:tblPr>
                  <a:tblGrid>
                    <a:gridCol w="432000"/>
                    <a:gridCol w="5112616"/>
                    <a:gridCol w="3960440"/>
                  </a:tblGrid>
                  <a:tr h="420206">
                    <a:tc>
                      <a:txBody>
                        <a:bodyPr/>
                        <a:lstStyle/>
                        <a:p>
                          <a:endParaRPr lang="en-GB" sz="1600" b="1" dirty="0">
                            <a:effectLst>
                              <a:outerShdw blurRad="38100" dist="38100" dir="2700000" algn="tl">
                                <a:srgbClr val="000000">
                                  <a:alpha val="43137"/>
                                </a:srgbClr>
                              </a:outerShdw>
                            </a:effectLst>
                            <a:latin typeface="Verdana" pitchFamily="34" charset="0"/>
                          </a:endParaRPr>
                        </a:p>
                      </a:txBody>
                      <a:tcPr marT="45660" marB="45660" anchor="ctr"/>
                    </a:tc>
                    <a:tc>
                      <a:txBody>
                        <a:bodyPr/>
                        <a:lstStyle/>
                        <a:p>
                          <a:r>
                            <a:rPr lang="en-GB" sz="1600" dirty="0" smtClean="0">
                              <a:effectLst>
                                <a:outerShdw blurRad="38100" dist="38100" dir="2700000" algn="tl">
                                  <a:srgbClr val="000000">
                                    <a:alpha val="43137"/>
                                  </a:srgbClr>
                                </a:outerShdw>
                              </a:effectLst>
                            </a:rPr>
                            <a:t>Specification</a:t>
                          </a:r>
                          <a:r>
                            <a:rPr lang="en-GB" sz="1600" baseline="0" dirty="0" smtClean="0">
                              <a:effectLst>
                                <a:outerShdw blurRad="38100" dist="38100" dir="2700000" algn="tl">
                                  <a:srgbClr val="000000">
                                    <a:alpha val="43137"/>
                                  </a:srgbClr>
                                </a:outerShdw>
                              </a:effectLst>
                            </a:rPr>
                            <a:t> content</a:t>
                          </a:r>
                          <a:r>
                            <a:rPr lang="en-GB" sz="1600" b="1" dirty="0" smtClean="0">
                              <a:effectLst>
                                <a:outerShdw blurRad="38100" dist="38100" dir="2700000" algn="tl">
                                  <a:srgbClr val="000000">
                                    <a:alpha val="43137"/>
                                  </a:srgbClr>
                                </a:outerShdw>
                              </a:effectLst>
                            </a:rPr>
                            <a:t>:</a:t>
                          </a:r>
                          <a:endParaRPr lang="en-GB" sz="1600" b="1" dirty="0">
                            <a:effectLst>
                              <a:outerShdw blurRad="38100" dist="38100" dir="2700000" algn="tl">
                                <a:srgbClr val="000000">
                                  <a:alpha val="43137"/>
                                </a:srgbClr>
                              </a:outerShdw>
                            </a:effectLst>
                            <a:latin typeface="Verdana" pitchFamily="34" charset="0"/>
                          </a:endParaRPr>
                        </a:p>
                      </a:txBody>
                      <a:tcPr marT="45660" marB="45660" anchor="ctr"/>
                    </a:tc>
                    <a:tc>
                      <a:txBody>
                        <a:bodyPr/>
                        <a:lstStyle/>
                        <a:p>
                          <a:r>
                            <a:rPr lang="en-GB" sz="1600" dirty="0" smtClean="0">
                              <a:effectLst>
                                <a:outerShdw blurRad="38100" dist="38100" dir="2700000" algn="tl">
                                  <a:srgbClr val="000000">
                                    <a:alpha val="43137"/>
                                  </a:srgbClr>
                                </a:outerShdw>
                              </a:effectLst>
                            </a:rPr>
                            <a:t>Specification</a:t>
                          </a:r>
                          <a:r>
                            <a:rPr lang="en-GB" sz="1600" baseline="0" dirty="0" smtClean="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660" marB="45660" anchor="ctr"/>
                    </a:tc>
                  </a:tr>
                  <a:tr h="1865354">
                    <a:tc>
                      <a:txBody>
                        <a:bodyPr/>
                        <a:lstStyle/>
                        <a:p>
                          <a:pPr algn="ctr">
                            <a:lnSpc>
                              <a:spcPct val="100000"/>
                            </a:lnSpc>
                            <a:buFont typeface="Wingdings" pitchFamily="2" charset="2"/>
                            <a:buNone/>
                          </a:pPr>
                          <a:r>
                            <a:rPr lang="en-GB" sz="2100" b="0" dirty="0" smtClean="0">
                              <a:solidFill>
                                <a:schemeClr val="tx1"/>
                              </a:solidFill>
                              <a:latin typeface="Arial" pitchFamily="34" charset="0"/>
                              <a:cs typeface="Arial" pitchFamily="34" charset="0"/>
                            </a:rPr>
                            <a:t>I1</a:t>
                          </a:r>
                        </a:p>
                      </a:txBody>
                      <a:tcPr marT="45660" marB="45660" vert="vert">
                        <a:solidFill>
                          <a:schemeClr val="bg1">
                            <a:lumMod val="75000"/>
                          </a:schemeClr>
                        </a:solidFill>
                      </a:tcPr>
                    </a:tc>
                    <a:tc>
                      <a:txBody>
                        <a:bodyPr/>
                        <a:lstStyle/>
                        <a:p>
                          <a:endParaRPr lang="en-US"/>
                        </a:p>
                      </a:txBody>
                      <a:tcPr marT="45677" marB="45677">
                        <a:blipFill rotWithShape="1">
                          <a:blip r:embed="rId2"/>
                          <a:stretch>
                            <a:fillRect l="-11204" t="-22549" r="-77473" b="-132026"/>
                          </a:stretch>
                        </a:blipFill>
                      </a:tcPr>
                    </a:tc>
                    <a:tc>
                      <a:txBody>
                        <a:bodyPr/>
                        <a:lstStyle/>
                        <a:p>
                          <a:pPr marL="0" indent="0">
                            <a:lnSpc>
                              <a:spcPct val="150000"/>
                            </a:lnSpc>
                            <a:buFont typeface="Wingdings" panose="05000000000000000000" pitchFamily="2" charset="2"/>
                            <a:buNone/>
                          </a:pPr>
                          <a:endParaRPr lang="en-GB" sz="1100" b="1" kern="1200" dirty="0" smtClean="0">
                            <a:solidFill>
                              <a:schemeClr val="dk1"/>
                            </a:solidFill>
                            <a:latin typeface="Arial" pitchFamily="34" charset="0"/>
                            <a:ea typeface="+mn-ea"/>
                            <a:cs typeface="Arial" pitchFamily="34" charset="0"/>
                          </a:endParaRPr>
                        </a:p>
                      </a:txBody>
                      <a:tcPr marT="45719" marB="45719"/>
                    </a:tc>
                  </a:tr>
                  <a:tr h="2398754">
                    <a:tc>
                      <a:txBody>
                        <a:bodyPr/>
                        <a:lstStyle/>
                        <a:p>
                          <a:pPr algn="ctr">
                            <a:lnSpc>
                              <a:spcPct val="100000"/>
                            </a:lnSpc>
                            <a:buFont typeface="Wingdings" pitchFamily="2" charset="2"/>
                            <a:buNone/>
                          </a:pPr>
                          <a:r>
                            <a:rPr lang="en-GB" sz="2100" b="0" dirty="0" smtClean="0">
                              <a:solidFill>
                                <a:schemeClr val="tx1"/>
                              </a:solidFill>
                              <a:latin typeface="Arial" pitchFamily="34" charset="0"/>
                              <a:cs typeface="Arial" pitchFamily="34" charset="0"/>
                            </a:rPr>
                            <a:t>I2</a:t>
                          </a:r>
                        </a:p>
                      </a:txBody>
                      <a:tcPr marT="45660" marB="45660" vert="vert">
                        <a:solidFill>
                          <a:schemeClr val="bg1">
                            <a:lumMod val="75000"/>
                          </a:schemeClr>
                        </a:solidFill>
                      </a:tcPr>
                    </a:tc>
                    <a:tc>
                      <a:txBody>
                        <a:bodyPr/>
                        <a:lstStyle/>
                        <a:p>
                          <a:endParaRPr lang="en-US"/>
                        </a:p>
                      </a:txBody>
                      <a:tcPr marT="45677" marB="45677">
                        <a:blipFill rotWithShape="1">
                          <a:blip r:embed="rId2"/>
                          <a:stretch>
                            <a:fillRect l="-11204" t="-95178" r="-77473" b="-2538"/>
                          </a:stretch>
                        </a:blipFill>
                      </a:tcPr>
                    </a:tc>
                    <a:tc>
                      <a:txBody>
                        <a:bodyPr/>
                        <a:lstStyle/>
                        <a:p>
                          <a:pPr marL="171450" indent="-171450">
                            <a:lnSpc>
                              <a:spcPct val="150000"/>
                            </a:lnSpc>
                            <a:buFont typeface="Wingdings" panose="05000000000000000000" pitchFamily="2" charset="2"/>
                            <a:buChar char="Ø"/>
                          </a:pPr>
                          <a:endParaRPr lang="en-GB" sz="1100" b="1" kern="1200" dirty="0" smtClean="0">
                            <a:solidFill>
                              <a:schemeClr val="dk1"/>
                            </a:solidFill>
                            <a:latin typeface="Arial" pitchFamily="34" charset="0"/>
                            <a:ea typeface="+mn-ea"/>
                            <a:cs typeface="Arial" pitchFamily="34" charset="0"/>
                          </a:endParaRPr>
                        </a:p>
                      </a:txBody>
                      <a:tcPr marT="45719" marB="45719"/>
                    </a:tc>
                  </a:tr>
                </a:tbl>
              </a:graphicData>
            </a:graphic>
          </p:graphicFrame>
        </mc:Fallback>
      </mc:AlternateContent>
      <p:sp>
        <p:nvSpPr>
          <p:cNvPr id="59394" name="TextBox 3"/>
          <p:cNvSpPr txBox="1">
            <a:spLocks noChangeArrowheads="1"/>
          </p:cNvSpPr>
          <p:nvPr/>
        </p:nvSpPr>
        <p:spPr bwMode="auto">
          <a:xfrm>
            <a:off x="488950" y="598488"/>
            <a:ext cx="4455414" cy="368300"/>
          </a:xfrm>
          <a:prstGeom prst="rect">
            <a:avLst/>
          </a:prstGeom>
          <a:noFill/>
          <a:ln w="9525">
            <a:noFill/>
            <a:miter lim="800000"/>
            <a:headEnd/>
            <a:tailEnd/>
          </a:ln>
        </p:spPr>
        <p:txBody>
          <a:bodyPr wrap="square">
            <a:spAutoFit/>
          </a:bodyPr>
          <a:lstStyle/>
          <a:p>
            <a:r>
              <a:rPr lang="en-GB" sz="1800" b="1" dirty="0">
                <a:latin typeface="Verdana" pitchFamily="34" charset="0"/>
              </a:rPr>
              <a:t>Numerical Methods (slide 1 of 2)</a:t>
            </a:r>
          </a:p>
        </p:txBody>
      </p:sp>
      <p:sp>
        <p:nvSpPr>
          <p:cNvPr id="59395" name="TextBox 3">
            <a:hlinkClick r:id="rId3" action="ppaction://hlinksldjump"/>
          </p:cNvPr>
          <p:cNvSpPr txBox="1">
            <a:spLocks noChangeArrowheads="1"/>
          </p:cNvSpPr>
          <p:nvPr/>
        </p:nvSpPr>
        <p:spPr bwMode="auto">
          <a:xfrm>
            <a:off x="522288" y="7092950"/>
            <a:ext cx="2160587" cy="415925"/>
          </a:xfrm>
          <a:prstGeom prst="rect">
            <a:avLst/>
          </a:prstGeom>
          <a:noFill/>
          <a:ln w="9525">
            <a:noFill/>
            <a:miter lim="800000"/>
            <a:headEnd/>
            <a:tailEnd/>
          </a:ln>
        </p:spPr>
        <p:txBody>
          <a:bodyPr>
            <a:spAutoFit/>
          </a:bodyPr>
          <a:lstStyle/>
          <a:p>
            <a:endParaRPr lang="en-GB"/>
          </a:p>
        </p:txBody>
      </p:sp>
      <p:sp>
        <p:nvSpPr>
          <p:cNvPr id="59396" name="TextBox 4">
            <a:hlinkClick r:id="rId3" action="ppaction://hlinksldjump"/>
          </p:cNvPr>
          <p:cNvSpPr txBox="1">
            <a:spLocks noChangeArrowheads="1"/>
          </p:cNvSpPr>
          <p:nvPr/>
        </p:nvSpPr>
        <p:spPr bwMode="auto">
          <a:xfrm>
            <a:off x="522288" y="7145338"/>
            <a:ext cx="2160587" cy="415925"/>
          </a:xfrm>
          <a:prstGeom prst="rect">
            <a:avLst/>
          </a:prstGeom>
          <a:noFill/>
          <a:ln w="9525">
            <a:noFill/>
            <a:miter lim="800000"/>
            <a:headEnd/>
            <a:tailEnd/>
          </a:ln>
        </p:spPr>
        <p:txBody>
          <a:bodyPr>
            <a:spAutoFit/>
          </a:bodyPr>
          <a:lstStyle/>
          <a:p>
            <a:endParaRPr lang="en-GB"/>
          </a:p>
        </p:txBody>
      </p:sp>
      <p:graphicFrame>
        <p:nvGraphicFramePr>
          <p:cNvPr id="6" name="Diagram 5"/>
          <p:cNvGraphicFramePr/>
          <p:nvPr>
            <p:extLst>
              <p:ext uri="{D42A27DB-BD31-4B8C-83A1-F6EECF244321}">
                <p14:modId xmlns:p14="http://schemas.microsoft.com/office/powerpoint/2010/main" val="3879615634"/>
              </p:ext>
            </p:extLst>
          </p:nvPr>
        </p:nvGraphicFramePr>
        <p:xfrm>
          <a:off x="6517132" y="334519"/>
          <a:ext cx="1857388" cy="8046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ight Arrow 6">
            <a:hlinkClick r:id="rId9" action="ppaction://hlinksldjump"/>
          </p:cNvPr>
          <p:cNvSpPr/>
          <p:nvPr/>
        </p:nvSpPr>
        <p:spPr>
          <a:xfrm>
            <a:off x="6480556" y="269335"/>
            <a:ext cx="1901952" cy="914399"/>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
        <p:nvSpPr>
          <p:cNvPr id="8" name="Right Arrow 7">
            <a:hlinkClick r:id="rId3" action="ppaction://hlinksldjump"/>
          </p:cNvPr>
          <p:cNvSpPr/>
          <p:nvPr/>
        </p:nvSpPr>
        <p:spPr>
          <a:xfrm>
            <a:off x="518668" y="7042547"/>
            <a:ext cx="2267712" cy="395684"/>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464060240"/>
              </p:ext>
            </p:extLst>
          </p:nvPr>
        </p:nvGraphicFramePr>
        <p:xfrm>
          <a:off x="666180" y="1476375"/>
          <a:ext cx="9505056" cy="3072356"/>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112616">
                  <a:extLst>
                    <a:ext uri="{9D8B030D-6E8A-4147-A177-3AD203B41FA5}">
                      <a16:colId xmlns:a16="http://schemas.microsoft.com/office/drawing/2014/main" val="20001"/>
                    </a:ext>
                  </a:extLst>
                </a:gridCol>
                <a:gridCol w="3960440">
                  <a:extLst>
                    <a:ext uri="{9D8B030D-6E8A-4147-A177-3AD203B41FA5}">
                      <a16:colId xmlns:a16="http://schemas.microsoft.com/office/drawing/2014/main" val="20002"/>
                    </a:ext>
                  </a:extLst>
                </a:gridCol>
              </a:tblGrid>
              <a:tr h="397306">
                <a:tc>
                  <a:txBody>
                    <a:bodyPr/>
                    <a:lstStyle/>
                    <a:p>
                      <a:endParaRPr lang="en-GB" sz="1600" b="1" dirty="0">
                        <a:effectLst>
                          <a:outerShdw blurRad="38100" dist="38100" dir="2700000" algn="tl">
                            <a:srgbClr val="000000">
                              <a:alpha val="43137"/>
                            </a:srgbClr>
                          </a:outerShdw>
                        </a:effectLst>
                        <a:latin typeface="Verdana" pitchFamily="34" charset="0"/>
                      </a:endParaRPr>
                    </a:p>
                  </a:txBody>
                  <a:tcPr marT="45660" marB="45660"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content</a:t>
                      </a:r>
                      <a:r>
                        <a:rPr lang="en-GB" sz="1600" b="1" dirty="0">
                          <a:effectLst>
                            <a:outerShdw blurRad="38100" dist="38100" dir="2700000" algn="tl">
                              <a:srgbClr val="000000">
                                <a:alpha val="43137"/>
                              </a:srgbClr>
                            </a:outerShdw>
                          </a:effectLst>
                        </a:rPr>
                        <a:t>:</a:t>
                      </a:r>
                      <a:endParaRPr lang="en-GB" sz="1600" b="1" dirty="0">
                        <a:effectLst>
                          <a:outerShdw blurRad="38100" dist="38100" dir="2700000" algn="tl">
                            <a:srgbClr val="000000">
                              <a:alpha val="43137"/>
                            </a:srgbClr>
                          </a:outerShdw>
                        </a:effectLst>
                        <a:latin typeface="Verdana" pitchFamily="34" charset="0"/>
                      </a:endParaRPr>
                    </a:p>
                  </a:txBody>
                  <a:tcPr marT="45660" marB="45660"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660" marB="45660" anchor="ctr"/>
                </a:tc>
                <a:extLst>
                  <a:ext uri="{0D108BD9-81ED-4DB2-BD59-A6C34878D82A}">
                    <a16:rowId xmlns:a16="http://schemas.microsoft.com/office/drawing/2014/main" val="10000"/>
                  </a:ext>
                </a:extLst>
              </a:tr>
              <a:tr h="1642597">
                <a:tc>
                  <a:txBody>
                    <a:bodyPr/>
                    <a:lstStyle/>
                    <a:p>
                      <a:pPr algn="ctr">
                        <a:lnSpc>
                          <a:spcPct val="100000"/>
                        </a:lnSpc>
                        <a:buFont typeface="Wingdings" pitchFamily="2" charset="2"/>
                        <a:buNone/>
                      </a:pPr>
                      <a:r>
                        <a:rPr lang="en-GB" sz="2100" b="0" dirty="0">
                          <a:solidFill>
                            <a:schemeClr val="tx1"/>
                          </a:solidFill>
                          <a:latin typeface="Arial" pitchFamily="34" charset="0"/>
                          <a:cs typeface="Arial" pitchFamily="34" charset="0"/>
                        </a:rPr>
                        <a:t>I3</a:t>
                      </a:r>
                    </a:p>
                  </a:txBody>
                  <a:tcPr marT="45660" marB="45660" vert="vert">
                    <a:solidFill>
                      <a:schemeClr val="bg1">
                        <a:lumMod val="75000"/>
                      </a:schemeClr>
                    </a:solidFill>
                  </a:tcPr>
                </a:tc>
                <a:tc>
                  <a:txBody>
                    <a:bodyPr/>
                    <a:lstStyle/>
                    <a:p>
                      <a:pPr marL="285750" indent="-285750" algn="just">
                        <a:lnSpc>
                          <a:spcPct val="150000"/>
                        </a:lnSpc>
                        <a:buFont typeface="Wingdings" panose="05000000000000000000" pitchFamily="2" charset="2"/>
                        <a:buChar char="Ø"/>
                      </a:pPr>
                      <a:r>
                        <a:rPr lang="en-GB" sz="1400" kern="1200" dirty="0">
                          <a:solidFill>
                            <a:schemeClr val="dk1"/>
                          </a:solidFill>
                          <a:effectLst/>
                          <a:latin typeface="Arial" panose="020B0604020202020204" pitchFamily="34" charset="0"/>
                          <a:ea typeface="+mn-ea"/>
                          <a:cs typeface="Arial" panose="020B0604020202020204" pitchFamily="34" charset="0"/>
                        </a:rPr>
                        <a:t>Understand and use numerical integration of functions, including the use of the trapezium rule and estimating the approximate area under a curve and limits that it must lie between</a:t>
                      </a:r>
                      <a:endParaRPr lang="en-GB" sz="1000" b="0" u="none" kern="1200" dirty="0">
                        <a:solidFill>
                          <a:schemeClr val="dk1"/>
                        </a:solidFill>
                        <a:latin typeface="Arial" pitchFamily="34" charset="0"/>
                        <a:ea typeface="+mn-ea"/>
                        <a:cs typeface="Arial" pitchFamily="34" charset="0"/>
                      </a:endParaRPr>
                    </a:p>
                  </a:txBody>
                  <a:tcPr marT="45677" marB="45677"/>
                </a:tc>
                <a:tc>
                  <a:txBody>
                    <a:bodyPr/>
                    <a:lstStyle/>
                    <a:p>
                      <a:pPr marL="171450" indent="-171450">
                        <a:lnSpc>
                          <a:spcPct val="150000"/>
                        </a:lnSpc>
                        <a:buFont typeface="Wingdings" panose="05000000000000000000" pitchFamily="2" charset="2"/>
                        <a:buChar char="Ø"/>
                      </a:pPr>
                      <a:endParaRPr lang="en-GB" sz="1100" b="1" kern="1200" dirty="0">
                        <a:solidFill>
                          <a:schemeClr val="dk1"/>
                        </a:solidFill>
                        <a:latin typeface="Arial" pitchFamily="34" charset="0"/>
                        <a:ea typeface="+mn-ea"/>
                        <a:cs typeface="Arial" pitchFamily="34" charset="0"/>
                      </a:endParaRPr>
                    </a:p>
                  </a:txBody>
                  <a:tcPr marT="45719" marB="45719"/>
                </a:tc>
                <a:extLst>
                  <a:ext uri="{0D108BD9-81ED-4DB2-BD59-A6C34878D82A}">
                    <a16:rowId xmlns:a16="http://schemas.microsoft.com/office/drawing/2014/main" val="10001"/>
                  </a:ext>
                </a:extLst>
              </a:tr>
              <a:tr h="1032453">
                <a:tc>
                  <a:txBody>
                    <a:bodyPr/>
                    <a:lstStyle/>
                    <a:p>
                      <a:pPr algn="ctr">
                        <a:lnSpc>
                          <a:spcPct val="100000"/>
                        </a:lnSpc>
                        <a:buFont typeface="Wingdings" pitchFamily="2" charset="2"/>
                        <a:buNone/>
                      </a:pPr>
                      <a:r>
                        <a:rPr lang="en-GB" sz="2100" b="0" dirty="0">
                          <a:solidFill>
                            <a:schemeClr val="tx1"/>
                          </a:solidFill>
                          <a:latin typeface="Arial" pitchFamily="34" charset="0"/>
                          <a:cs typeface="Arial" pitchFamily="34" charset="0"/>
                        </a:rPr>
                        <a:t>I4</a:t>
                      </a:r>
                    </a:p>
                  </a:txBody>
                  <a:tcPr marT="45660" marB="45660" vert="vert">
                    <a:solidFill>
                      <a:schemeClr val="bg1">
                        <a:lumMod val="75000"/>
                      </a:schemeClr>
                    </a:solidFill>
                  </a:tcPr>
                </a:tc>
                <a:tc>
                  <a:txBody>
                    <a:bodyPr/>
                    <a:lstStyle/>
                    <a:p>
                      <a:pPr marL="285750" indent="-285750" algn="just">
                        <a:lnSpc>
                          <a:spcPct val="150000"/>
                        </a:lnSpc>
                        <a:buFont typeface="Wingdings" panose="05000000000000000000" pitchFamily="2" charset="2"/>
                        <a:buChar char="Ø"/>
                      </a:pPr>
                      <a:r>
                        <a:rPr lang="en-GB" sz="1400" kern="1200" dirty="0">
                          <a:solidFill>
                            <a:schemeClr val="dk1"/>
                          </a:solidFill>
                          <a:effectLst/>
                          <a:latin typeface="Arial" panose="020B0604020202020204" pitchFamily="34" charset="0"/>
                          <a:ea typeface="+mn-ea"/>
                          <a:cs typeface="Arial" panose="020B0604020202020204" pitchFamily="34" charset="0"/>
                        </a:rPr>
                        <a:t>Use numerical methods to solve problems in context</a:t>
                      </a:r>
                      <a:endParaRPr lang="en-GB" sz="1000" b="0" u="none" kern="1200" dirty="0">
                        <a:solidFill>
                          <a:schemeClr val="dk1"/>
                        </a:solidFill>
                        <a:latin typeface="Arial" pitchFamily="34" charset="0"/>
                        <a:ea typeface="+mn-ea"/>
                        <a:cs typeface="Arial" pitchFamily="34" charset="0"/>
                      </a:endParaRPr>
                    </a:p>
                  </a:txBody>
                  <a:tcPr marT="45677" marB="45677"/>
                </a:tc>
                <a:tc>
                  <a:txBody>
                    <a:bodyPr/>
                    <a:lstStyle/>
                    <a:p>
                      <a:pPr marL="171450" indent="-171450">
                        <a:lnSpc>
                          <a:spcPct val="150000"/>
                        </a:lnSpc>
                        <a:buFont typeface="Wingdings" panose="05000000000000000000" pitchFamily="2" charset="2"/>
                        <a:buChar char="Ø"/>
                      </a:pPr>
                      <a:endParaRPr lang="en-GB" sz="1100" b="1" kern="1200" dirty="0">
                        <a:solidFill>
                          <a:schemeClr val="dk1"/>
                        </a:solidFill>
                        <a:latin typeface="Arial" pitchFamily="34" charset="0"/>
                        <a:ea typeface="+mn-ea"/>
                        <a:cs typeface="Arial" pitchFamily="34" charset="0"/>
                      </a:endParaRPr>
                    </a:p>
                  </a:txBody>
                  <a:tcPr marT="45719" marB="45719"/>
                </a:tc>
                <a:extLst>
                  <a:ext uri="{0D108BD9-81ED-4DB2-BD59-A6C34878D82A}">
                    <a16:rowId xmlns:a16="http://schemas.microsoft.com/office/drawing/2014/main" val="10002"/>
                  </a:ext>
                </a:extLst>
              </a:tr>
            </a:tbl>
          </a:graphicData>
        </a:graphic>
      </p:graphicFrame>
      <p:sp>
        <p:nvSpPr>
          <p:cNvPr id="60418" name="TextBox 3"/>
          <p:cNvSpPr txBox="1">
            <a:spLocks noChangeArrowheads="1"/>
          </p:cNvSpPr>
          <p:nvPr/>
        </p:nvSpPr>
        <p:spPr bwMode="auto">
          <a:xfrm>
            <a:off x="488950" y="598488"/>
            <a:ext cx="5280025" cy="368300"/>
          </a:xfrm>
          <a:prstGeom prst="rect">
            <a:avLst/>
          </a:prstGeom>
          <a:noFill/>
          <a:ln w="9525">
            <a:noFill/>
            <a:miter lim="800000"/>
            <a:headEnd/>
            <a:tailEnd/>
          </a:ln>
        </p:spPr>
        <p:txBody>
          <a:bodyPr>
            <a:spAutoFit/>
          </a:bodyPr>
          <a:lstStyle/>
          <a:p>
            <a:r>
              <a:rPr lang="en-GB" sz="1800" b="1" dirty="0">
                <a:latin typeface="Verdana" pitchFamily="34" charset="0"/>
              </a:rPr>
              <a:t>Numerical Methods (slide 2 of 2)</a:t>
            </a:r>
          </a:p>
        </p:txBody>
      </p:sp>
      <p:sp>
        <p:nvSpPr>
          <p:cNvPr id="60419" name="TextBox 3">
            <a:hlinkClick r:id="rId2" action="ppaction://hlinksldjump"/>
          </p:cNvPr>
          <p:cNvSpPr txBox="1">
            <a:spLocks noChangeArrowheads="1"/>
          </p:cNvSpPr>
          <p:nvPr/>
        </p:nvSpPr>
        <p:spPr bwMode="auto">
          <a:xfrm>
            <a:off x="522288" y="7092950"/>
            <a:ext cx="2160587" cy="415925"/>
          </a:xfrm>
          <a:prstGeom prst="rect">
            <a:avLst/>
          </a:prstGeom>
          <a:noFill/>
          <a:ln w="9525">
            <a:noFill/>
            <a:miter lim="800000"/>
            <a:headEnd/>
            <a:tailEnd/>
          </a:ln>
        </p:spPr>
        <p:txBody>
          <a:bodyPr>
            <a:spAutoFit/>
          </a:bodyPr>
          <a:lstStyle/>
          <a:p>
            <a:endParaRPr lang="en-GB"/>
          </a:p>
        </p:txBody>
      </p:sp>
      <p:sp>
        <p:nvSpPr>
          <p:cNvPr id="60420" name="TextBox 4">
            <a:hlinkClick r:id="rId2" action="ppaction://hlinksldjump"/>
          </p:cNvPr>
          <p:cNvSpPr txBox="1">
            <a:spLocks noChangeArrowheads="1"/>
          </p:cNvSpPr>
          <p:nvPr/>
        </p:nvSpPr>
        <p:spPr bwMode="auto">
          <a:xfrm>
            <a:off x="522288" y="7145338"/>
            <a:ext cx="2160587" cy="415925"/>
          </a:xfrm>
          <a:prstGeom prst="rect">
            <a:avLst/>
          </a:prstGeom>
          <a:noFill/>
          <a:ln w="9525">
            <a:noFill/>
            <a:miter lim="800000"/>
            <a:headEnd/>
            <a:tailEnd/>
          </a:ln>
        </p:spPr>
        <p:txBody>
          <a:bodyPr>
            <a:spAutoFit/>
          </a:bodyPr>
          <a:lstStyle/>
          <a:p>
            <a:endParaRPr lang="en-GB"/>
          </a:p>
        </p:txBody>
      </p:sp>
      <p:sp>
        <p:nvSpPr>
          <p:cNvPr id="6" name="Right Arrow 5">
            <a:hlinkClick r:id="rId2" action="ppaction://hlinksldjump"/>
          </p:cNvPr>
          <p:cNvSpPr/>
          <p:nvPr/>
        </p:nvSpPr>
        <p:spPr>
          <a:xfrm>
            <a:off x="518668" y="7042547"/>
            <a:ext cx="2267712" cy="395684"/>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60800365"/>
              </p:ext>
            </p:extLst>
          </p:nvPr>
        </p:nvGraphicFramePr>
        <p:xfrm>
          <a:off x="488950" y="1332359"/>
          <a:ext cx="9754294" cy="4061282"/>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217838">
                  <a:extLst>
                    <a:ext uri="{9D8B030D-6E8A-4147-A177-3AD203B41FA5}">
                      <a16:colId xmlns:a16="http://schemas.microsoft.com/office/drawing/2014/main" val="20001"/>
                    </a:ext>
                  </a:extLst>
                </a:gridCol>
                <a:gridCol w="4104456">
                  <a:extLst>
                    <a:ext uri="{9D8B030D-6E8A-4147-A177-3AD203B41FA5}">
                      <a16:colId xmlns:a16="http://schemas.microsoft.com/office/drawing/2014/main" val="20002"/>
                    </a:ext>
                  </a:extLst>
                </a:gridCol>
              </a:tblGrid>
              <a:tr h="481659">
                <a:tc>
                  <a:txBody>
                    <a:bodyPr/>
                    <a:lstStyle/>
                    <a:p>
                      <a:endParaRPr lang="en-GB" sz="1600" dirty="0">
                        <a:effectLst>
                          <a:outerShdw blurRad="38100" dist="38100" dir="2700000" algn="tl">
                            <a:srgbClr val="000000">
                              <a:alpha val="43137"/>
                            </a:srgbClr>
                          </a:outerShdw>
                        </a:effectLst>
                        <a:latin typeface="Verdana" pitchFamily="34" charset="0"/>
                      </a:endParaRPr>
                    </a:p>
                  </a:txBody>
                  <a:tcPr marT="45674" marB="45674"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content</a:t>
                      </a:r>
                      <a:r>
                        <a:rPr lang="en-GB" sz="1600" dirty="0">
                          <a:effectLst>
                            <a:outerShdw blurRad="38100" dist="38100" dir="2700000" algn="tl">
                              <a:srgbClr val="000000">
                                <a:alpha val="43137"/>
                              </a:srgbClr>
                            </a:outerShdw>
                          </a:effectLst>
                        </a:rPr>
                        <a:t>:</a:t>
                      </a:r>
                      <a:endParaRPr lang="en-GB" sz="1600" dirty="0">
                        <a:effectLst>
                          <a:outerShdw blurRad="38100" dist="38100" dir="2700000" algn="tl">
                            <a:srgbClr val="000000">
                              <a:alpha val="43137"/>
                            </a:srgbClr>
                          </a:outerShdw>
                        </a:effectLst>
                        <a:latin typeface="Verdana" pitchFamily="34" charset="0"/>
                      </a:endParaRPr>
                    </a:p>
                  </a:txBody>
                  <a:tcPr marT="45674" marB="45674"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674" marB="45674" anchor="ctr"/>
                </a:tc>
                <a:extLst>
                  <a:ext uri="{0D108BD9-81ED-4DB2-BD59-A6C34878D82A}">
                    <a16:rowId xmlns:a16="http://schemas.microsoft.com/office/drawing/2014/main" val="10000"/>
                  </a:ext>
                </a:extLst>
              </a:tr>
              <a:tr h="1478124">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C3</a:t>
                      </a:r>
                    </a:p>
                  </a:txBody>
                  <a:tcPr marT="45674" marB="45674" vert="vert">
                    <a:solidFill>
                      <a:srgbClr val="FF0000"/>
                    </a:solidFill>
                  </a:tcPr>
                </a:tc>
                <a:tc>
                  <a:txBody>
                    <a:bodyPr/>
                    <a:lstStyle/>
                    <a:p>
                      <a:pPr marL="263525" indent="-263525" algn="just">
                        <a:lnSpc>
                          <a:spcPct val="150000"/>
                        </a:lnSpc>
                        <a:buFont typeface="Wingdings" pitchFamily="2" charset="2"/>
                        <a:buChar char="Ø"/>
                      </a:pPr>
                      <a:r>
                        <a:rPr lang="en-GB" sz="1400" kern="1200" dirty="0">
                          <a:solidFill>
                            <a:schemeClr val="dk1"/>
                          </a:solidFill>
                          <a:effectLst/>
                          <a:latin typeface="Arial" panose="020B0604020202020204" pitchFamily="34" charset="0"/>
                          <a:ea typeface="+mn-ea"/>
                          <a:cs typeface="Arial" panose="020B0604020202020204" pitchFamily="34" charset="0"/>
                        </a:rPr>
                        <a:t>Understand and use the parametric equations of curves and conversion between Cartesian and parametric forms</a:t>
                      </a:r>
                      <a:endParaRPr lang="en-GB" sz="1000" dirty="0">
                        <a:latin typeface="Arial" panose="020B0604020202020204" pitchFamily="34" charset="0"/>
                        <a:cs typeface="Arial" panose="020B0604020202020204" pitchFamily="34" charset="0"/>
                      </a:endParaRPr>
                    </a:p>
                  </a:txBody>
                  <a:tcPr marT="45718" marB="45718"/>
                </a:tc>
                <a:tc>
                  <a:txBody>
                    <a:bodyPr/>
                    <a:lstStyle/>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100" b="1" kern="1200" dirty="0">
                        <a:solidFill>
                          <a:schemeClr val="dk1"/>
                        </a:solidFill>
                        <a:latin typeface="Arial" pitchFamily="34" charset="0"/>
                        <a:ea typeface="+mn-ea"/>
                        <a:cs typeface="Arial" pitchFamily="34" charset="0"/>
                      </a:endParaRPr>
                    </a:p>
                  </a:txBody>
                  <a:tcPr marT="45721" marB="45721"/>
                </a:tc>
                <a:extLst>
                  <a:ext uri="{0D108BD9-81ED-4DB2-BD59-A6C34878D82A}">
                    <a16:rowId xmlns:a16="http://schemas.microsoft.com/office/drawing/2014/main" val="10001"/>
                  </a:ext>
                </a:extLst>
              </a:tr>
              <a:tr h="1031125">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C4</a:t>
                      </a:r>
                    </a:p>
                  </a:txBody>
                  <a:tcPr marT="45674" marB="45674" vert="vert">
                    <a:solidFill>
                      <a:srgbClr val="FF0000"/>
                    </a:solidFill>
                  </a:tcPr>
                </a:tc>
                <a:tc>
                  <a:txBody>
                    <a:bodyPr/>
                    <a:lstStyle/>
                    <a:p>
                      <a:pPr marL="263525" indent="-263525" algn="just">
                        <a:lnSpc>
                          <a:spcPct val="150000"/>
                        </a:lnSpc>
                        <a:buFont typeface="Wingdings" pitchFamily="2" charset="2"/>
                        <a:buChar char="Ø"/>
                      </a:pPr>
                      <a:r>
                        <a:rPr lang="en-GB" sz="1400" kern="1200" dirty="0">
                          <a:solidFill>
                            <a:schemeClr val="dk1"/>
                          </a:solidFill>
                          <a:effectLst/>
                          <a:latin typeface="Arial" panose="020B0604020202020204" pitchFamily="34" charset="0"/>
                          <a:ea typeface="+mn-ea"/>
                          <a:cs typeface="Arial" panose="020B0604020202020204" pitchFamily="34" charset="0"/>
                        </a:rPr>
                        <a:t>Use parametric equations in modelling in a variety of contexts</a:t>
                      </a:r>
                      <a:endParaRPr lang="en-GB" sz="1000" dirty="0">
                        <a:latin typeface="Arial" panose="020B0604020202020204" pitchFamily="34" charset="0"/>
                        <a:cs typeface="Arial" panose="020B0604020202020204" pitchFamily="34" charset="0"/>
                      </a:endParaRPr>
                    </a:p>
                  </a:txBody>
                  <a:tcPr marT="45718" marB="45718"/>
                </a:tc>
                <a:tc>
                  <a:txBody>
                    <a:bodyPr/>
                    <a:lstStyle/>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100" b="1" kern="1200" dirty="0">
                        <a:solidFill>
                          <a:schemeClr val="dk1"/>
                        </a:solidFill>
                        <a:latin typeface="Arial" pitchFamily="34" charset="0"/>
                        <a:ea typeface="+mn-ea"/>
                        <a:cs typeface="Arial" pitchFamily="34" charset="0"/>
                      </a:endParaRPr>
                    </a:p>
                  </a:txBody>
                  <a:tcPr marT="45721" marB="45721"/>
                </a:tc>
                <a:extLst>
                  <a:ext uri="{0D108BD9-81ED-4DB2-BD59-A6C34878D82A}">
                    <a16:rowId xmlns:a16="http://schemas.microsoft.com/office/drawing/2014/main" val="10002"/>
                  </a:ext>
                </a:extLst>
              </a:tr>
              <a:tr h="1070374">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G5</a:t>
                      </a:r>
                    </a:p>
                  </a:txBody>
                  <a:tcPr marT="45674" marB="45674" vert="vert">
                    <a:solidFill>
                      <a:srgbClr val="00B050"/>
                    </a:solidFill>
                  </a:tcPr>
                </a:tc>
                <a:tc>
                  <a:txBody>
                    <a:bodyPr/>
                    <a:lstStyle/>
                    <a:p>
                      <a:pPr marL="263525" marR="0" indent="-263525" algn="just" defTabSz="914400" rtl="0" eaLnBrk="1" fontAlgn="auto" latinLnBrk="0" hangingPunct="1">
                        <a:lnSpc>
                          <a:spcPct val="150000"/>
                        </a:lnSpc>
                        <a:spcBef>
                          <a:spcPts val="0"/>
                        </a:spcBef>
                        <a:spcAft>
                          <a:spcPts val="0"/>
                        </a:spcAft>
                        <a:buClrTx/>
                        <a:buSzTx/>
                        <a:buFont typeface="Wingdings" pitchFamily="2" charset="2"/>
                        <a:buChar char="Ø"/>
                        <a:tabLst/>
                        <a:defRPr/>
                      </a:pPr>
                      <a:r>
                        <a:rPr lang="en-GB" sz="1400" kern="1200" dirty="0">
                          <a:solidFill>
                            <a:schemeClr val="dk1"/>
                          </a:solidFill>
                          <a:effectLst/>
                          <a:latin typeface="Arial" panose="020B0604020202020204" pitchFamily="34" charset="0"/>
                          <a:ea typeface="+mn-ea"/>
                          <a:cs typeface="Arial" panose="020B0604020202020204" pitchFamily="34" charset="0"/>
                        </a:rPr>
                        <a:t>Differentiate simple functions and relations defined implicitly</a:t>
                      </a:r>
                      <a:r>
                        <a:rPr lang="en-GB" sz="1400" kern="1200" baseline="0" dirty="0">
                          <a:solidFill>
                            <a:schemeClr val="dk1"/>
                          </a:solidFill>
                          <a:effectLst/>
                          <a:latin typeface="Arial" panose="020B0604020202020204" pitchFamily="34" charset="0"/>
                          <a:ea typeface="+mn-ea"/>
                          <a:cs typeface="Arial" panose="020B0604020202020204" pitchFamily="34" charset="0"/>
                        </a:rPr>
                        <a:t> or </a:t>
                      </a:r>
                      <a:r>
                        <a:rPr lang="en-GB" sz="1400" kern="1200" dirty="0">
                          <a:solidFill>
                            <a:schemeClr val="dk1"/>
                          </a:solidFill>
                          <a:effectLst/>
                          <a:latin typeface="Arial" panose="020B0604020202020204" pitchFamily="34" charset="0"/>
                          <a:ea typeface="+mn-ea"/>
                          <a:cs typeface="Arial" panose="020B0604020202020204" pitchFamily="34" charset="0"/>
                        </a:rPr>
                        <a:t>parametrically, for first derivative only</a:t>
                      </a:r>
                    </a:p>
                  </a:txBody>
                  <a:tcPr marT="45718" marB="45718"/>
                </a:tc>
                <a:tc>
                  <a:txBody>
                    <a:bodyPr/>
                    <a:lstStyle/>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100" b="1" kern="1200" dirty="0">
                        <a:solidFill>
                          <a:schemeClr val="dk1"/>
                        </a:solidFill>
                        <a:latin typeface="Arial" pitchFamily="34" charset="0"/>
                        <a:ea typeface="+mn-ea"/>
                        <a:cs typeface="Arial" pitchFamily="34" charset="0"/>
                      </a:endParaRPr>
                    </a:p>
                  </a:txBody>
                  <a:tcPr marT="45721" marB="45721"/>
                </a:tc>
                <a:extLst>
                  <a:ext uri="{0D108BD9-81ED-4DB2-BD59-A6C34878D82A}">
                    <a16:rowId xmlns:a16="http://schemas.microsoft.com/office/drawing/2014/main" val="10003"/>
                  </a:ext>
                </a:extLst>
              </a:tr>
            </a:tbl>
          </a:graphicData>
        </a:graphic>
      </p:graphicFrame>
      <p:sp>
        <p:nvSpPr>
          <p:cNvPr id="61442" name="TextBox 3"/>
          <p:cNvSpPr txBox="1">
            <a:spLocks noChangeArrowheads="1"/>
          </p:cNvSpPr>
          <p:nvPr/>
        </p:nvSpPr>
        <p:spPr bwMode="auto">
          <a:xfrm>
            <a:off x="488950" y="615950"/>
            <a:ext cx="2971800" cy="369888"/>
          </a:xfrm>
          <a:prstGeom prst="rect">
            <a:avLst/>
          </a:prstGeom>
          <a:noFill/>
          <a:ln w="9525">
            <a:noFill/>
            <a:miter lim="800000"/>
            <a:headEnd/>
            <a:tailEnd/>
          </a:ln>
        </p:spPr>
        <p:txBody>
          <a:bodyPr wrap="none">
            <a:spAutoFit/>
          </a:bodyPr>
          <a:lstStyle/>
          <a:p>
            <a:r>
              <a:rPr lang="en-GB" sz="1800" b="1">
                <a:latin typeface="Verdana" pitchFamily="34" charset="0"/>
              </a:rPr>
              <a:t>Parametric Equations</a:t>
            </a:r>
          </a:p>
        </p:txBody>
      </p:sp>
      <p:sp>
        <p:nvSpPr>
          <p:cNvPr id="4" name="Right Arrow 3">
            <a:hlinkClick r:id="rId2" action="ppaction://hlinksldjump"/>
          </p:cNvPr>
          <p:cNvSpPr/>
          <p:nvPr/>
        </p:nvSpPr>
        <p:spPr>
          <a:xfrm>
            <a:off x="518668" y="7042547"/>
            <a:ext cx="2267712" cy="395684"/>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358073597"/>
                  </p:ext>
                </p:extLst>
              </p:nvPr>
            </p:nvGraphicFramePr>
            <p:xfrm>
              <a:off x="488950" y="1332359"/>
              <a:ext cx="9754294" cy="3643642"/>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217838">
                      <a:extLst>
                        <a:ext uri="{9D8B030D-6E8A-4147-A177-3AD203B41FA5}">
                          <a16:colId xmlns:a16="http://schemas.microsoft.com/office/drawing/2014/main" val="20001"/>
                        </a:ext>
                      </a:extLst>
                    </a:gridCol>
                    <a:gridCol w="4104456">
                      <a:extLst>
                        <a:ext uri="{9D8B030D-6E8A-4147-A177-3AD203B41FA5}">
                          <a16:colId xmlns:a16="http://schemas.microsoft.com/office/drawing/2014/main" val="20002"/>
                        </a:ext>
                      </a:extLst>
                    </a:gridCol>
                  </a:tblGrid>
                  <a:tr h="432048">
                    <a:tc>
                      <a:txBody>
                        <a:bodyPr/>
                        <a:lstStyle/>
                        <a:p>
                          <a:endParaRPr lang="en-GB" sz="1600" dirty="0">
                            <a:effectLst>
                              <a:outerShdw blurRad="38100" dist="38100" dir="2700000" algn="tl">
                                <a:srgbClr val="000000">
                                  <a:alpha val="43137"/>
                                </a:srgbClr>
                              </a:outerShdw>
                            </a:effectLst>
                            <a:latin typeface="Verdana" pitchFamily="34" charset="0"/>
                          </a:endParaRPr>
                        </a:p>
                      </a:txBody>
                      <a:tcPr marT="45674" marB="45674"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content</a:t>
                          </a:r>
                          <a:r>
                            <a:rPr lang="en-GB" sz="1600" dirty="0">
                              <a:effectLst>
                                <a:outerShdw blurRad="38100" dist="38100" dir="2700000" algn="tl">
                                  <a:srgbClr val="000000">
                                    <a:alpha val="43137"/>
                                  </a:srgbClr>
                                </a:outerShdw>
                              </a:effectLst>
                            </a:rPr>
                            <a:t>:</a:t>
                          </a:r>
                          <a:endParaRPr lang="en-GB" sz="1600" dirty="0">
                            <a:effectLst>
                              <a:outerShdw blurRad="38100" dist="38100" dir="2700000" algn="tl">
                                <a:srgbClr val="000000">
                                  <a:alpha val="43137"/>
                                </a:srgbClr>
                              </a:outerShdw>
                            </a:effectLst>
                            <a:latin typeface="Verdana" pitchFamily="34" charset="0"/>
                          </a:endParaRPr>
                        </a:p>
                      </a:txBody>
                      <a:tcPr marT="45674" marB="45674"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674" marB="45674" anchor="ctr"/>
                    </a:tc>
                    <a:extLst>
                      <a:ext uri="{0D108BD9-81ED-4DB2-BD59-A6C34878D82A}">
                        <a16:rowId xmlns:a16="http://schemas.microsoft.com/office/drawing/2014/main" val="10000"/>
                      </a:ext>
                    </a:extLst>
                  </a:tr>
                  <a:tr h="1261163">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E6</a:t>
                          </a:r>
                        </a:p>
                      </a:txBody>
                      <a:tcPr marT="45674" marB="45674" vert="vert">
                        <a:solidFill>
                          <a:srgbClr val="7030A0"/>
                        </a:solidFill>
                      </a:tcPr>
                    </a:tc>
                    <a:tc>
                      <a:txBody>
                        <a:bodyPr/>
                        <a:lstStyle/>
                        <a:p>
                          <a:pPr marL="285750" indent="-285750" eaLnBrk="0" hangingPunct="0">
                            <a:lnSpc>
                              <a:spcPct val="150000"/>
                            </a:lnSpc>
                            <a:buFont typeface="Wingdings" panose="05000000000000000000" pitchFamily="2" charset="2"/>
                            <a:buChar char="Ø"/>
                          </a:pPr>
                          <a:r>
                            <a:rPr lang="en-GB" sz="1400" kern="1200" dirty="0">
                              <a:solidFill>
                                <a:schemeClr val="dk1"/>
                              </a:solidFill>
                              <a:effectLst/>
                              <a:latin typeface="Arial" panose="020B0604020202020204" pitchFamily="34" charset="0"/>
                              <a:ea typeface="+mn-ea"/>
                              <a:cs typeface="Arial" panose="020B0604020202020204" pitchFamily="34" charset="0"/>
                            </a:rPr>
                            <a:t>Understand and use double angle formulae; use of formulae for</a:t>
                          </a:r>
                          <a14:m>
                            <m:oMath xmlns:m="http://schemas.openxmlformats.org/officeDocument/2006/math">
                              <m:r>
                                <m:rPr>
                                  <m:sty m:val="p"/>
                                </m:rPr>
                                <a:rPr lang="en-GB" sz="1400" i="1" kern="1200" dirty="0" smtClean="0">
                                  <a:solidFill>
                                    <a:schemeClr val="dk1"/>
                                  </a:solidFill>
                                  <a:effectLst/>
                                  <a:latin typeface="Cambria Math"/>
                                  <a:ea typeface="+mn-ea"/>
                                  <a:cs typeface="Arial" panose="020B0604020202020204" pitchFamily="34" charset="0"/>
                                </a:rPr>
                                <m:t>sin</m:t>
                              </m:r>
                              <m:r>
                                <a:rPr lang="en-GB" sz="1400" i="1" kern="1200" dirty="0" smtClean="0">
                                  <a:solidFill>
                                    <a:schemeClr val="dk1"/>
                                  </a:solidFill>
                                  <a:effectLst/>
                                  <a:latin typeface="Cambria Math"/>
                                  <a:ea typeface="+mn-ea"/>
                                  <a:cs typeface="Arial" panose="020B0604020202020204" pitchFamily="34" charset="0"/>
                                </a:rPr>
                                <m:t>⁡(</m:t>
                              </m:r>
                              <m:r>
                                <a:rPr lang="en-GB" sz="1400" i="1" kern="1200" dirty="0" smtClean="0">
                                  <a:solidFill>
                                    <a:schemeClr val="dk1"/>
                                  </a:solidFill>
                                  <a:effectLst/>
                                  <a:latin typeface="Cambria Math"/>
                                  <a:ea typeface="+mn-ea"/>
                                  <a:cs typeface="Arial" panose="020B0604020202020204" pitchFamily="34" charset="0"/>
                                </a:rPr>
                                <m:t>𝐴</m:t>
                              </m:r>
                              <m:r>
                                <a:rPr lang="en-GB" sz="1400" i="1" kern="1200" dirty="0" smtClean="0">
                                  <a:solidFill>
                                    <a:schemeClr val="dk1"/>
                                  </a:solidFill>
                                  <a:effectLst/>
                                  <a:latin typeface="Cambria Math"/>
                                  <a:ea typeface="+mn-ea"/>
                                  <a:cs typeface="Arial" panose="020B0604020202020204" pitchFamily="34" charset="0"/>
                                </a:rPr>
                                <m:t> ± </m:t>
                              </m:r>
                              <m:r>
                                <a:rPr lang="en-GB" sz="1400" i="1" kern="1200" dirty="0" smtClean="0">
                                  <a:solidFill>
                                    <a:schemeClr val="dk1"/>
                                  </a:solidFill>
                                  <a:effectLst/>
                                  <a:latin typeface="Cambria Math"/>
                                  <a:ea typeface="+mn-ea"/>
                                  <a:cs typeface="Arial" panose="020B0604020202020204" pitchFamily="34" charset="0"/>
                                </a:rPr>
                                <m:t>𝐵</m:t>
                              </m:r>
                              <m:r>
                                <a:rPr lang="en-GB" sz="1400" i="1" kern="1200" dirty="0" smtClean="0">
                                  <a:solidFill>
                                    <a:schemeClr val="dk1"/>
                                  </a:solidFill>
                                  <a:effectLst/>
                                  <a:latin typeface="Cambria Math"/>
                                  <a:ea typeface="+mn-ea"/>
                                  <a:cs typeface="Arial" panose="020B0604020202020204" pitchFamily="34" charset="0"/>
                                </a:rPr>
                                <m:t>) </m:t>
                              </m:r>
                            </m:oMath>
                          </a14:m>
                          <a:r>
                            <a:rPr lang="en-GB" sz="1400" kern="1200" dirty="0">
                              <a:solidFill>
                                <a:schemeClr val="dk1"/>
                              </a:solidFill>
                              <a:effectLst/>
                              <a:latin typeface="Arial" panose="020B0604020202020204" pitchFamily="34" charset="0"/>
                              <a:ea typeface="+mn-ea"/>
                              <a:cs typeface="Arial" panose="020B0604020202020204" pitchFamily="34" charset="0"/>
                            </a:rPr>
                            <a:t>, </a:t>
                          </a:r>
                          <a14:m>
                            <m:oMath xmlns:m="http://schemas.openxmlformats.org/officeDocument/2006/math">
                              <m:r>
                                <m:rPr>
                                  <m:sty m:val="p"/>
                                </m:rPr>
                                <a:rPr lang="en-GB" sz="1400" i="1" kern="1200" dirty="0" smtClean="0">
                                  <a:solidFill>
                                    <a:schemeClr val="dk1"/>
                                  </a:solidFill>
                                  <a:effectLst/>
                                  <a:latin typeface="Cambria Math"/>
                                  <a:ea typeface="+mn-ea"/>
                                  <a:cs typeface="Arial" panose="020B0604020202020204" pitchFamily="34" charset="0"/>
                                </a:rPr>
                                <m:t>cos</m:t>
                              </m:r>
                              <m:r>
                                <a:rPr lang="en-GB" sz="1400" i="1" kern="1200" dirty="0" smtClean="0">
                                  <a:solidFill>
                                    <a:schemeClr val="dk1"/>
                                  </a:solidFill>
                                  <a:effectLst/>
                                  <a:latin typeface="Cambria Math"/>
                                  <a:ea typeface="+mn-ea"/>
                                  <a:cs typeface="Arial" panose="020B0604020202020204" pitchFamily="34" charset="0"/>
                                </a:rPr>
                                <m:t>⁡(</m:t>
                              </m:r>
                              <m:r>
                                <a:rPr lang="en-GB" sz="1400" i="1" kern="1200" dirty="0" smtClean="0">
                                  <a:solidFill>
                                    <a:schemeClr val="dk1"/>
                                  </a:solidFill>
                                  <a:effectLst/>
                                  <a:latin typeface="Cambria Math"/>
                                  <a:ea typeface="+mn-ea"/>
                                  <a:cs typeface="Arial" panose="020B0604020202020204" pitchFamily="34" charset="0"/>
                                </a:rPr>
                                <m:t>𝐴</m:t>
                              </m:r>
                              <m:r>
                                <a:rPr lang="en-GB" sz="1400" i="1" kern="1200" dirty="0" smtClean="0">
                                  <a:solidFill>
                                    <a:schemeClr val="dk1"/>
                                  </a:solidFill>
                                  <a:effectLst/>
                                  <a:latin typeface="Cambria Math"/>
                                  <a:ea typeface="+mn-ea"/>
                                  <a:cs typeface="Arial" panose="020B0604020202020204" pitchFamily="34" charset="0"/>
                                </a:rPr>
                                <m:t> ± </m:t>
                              </m:r>
                              <m:r>
                                <a:rPr lang="en-GB" sz="1400" i="1" kern="1200" dirty="0" smtClean="0">
                                  <a:solidFill>
                                    <a:schemeClr val="dk1"/>
                                  </a:solidFill>
                                  <a:effectLst/>
                                  <a:latin typeface="Cambria Math"/>
                                  <a:ea typeface="+mn-ea"/>
                                  <a:cs typeface="Arial" panose="020B0604020202020204" pitchFamily="34" charset="0"/>
                                </a:rPr>
                                <m:t>𝐵</m:t>
                              </m:r>
                              <m:r>
                                <a:rPr lang="en-GB" sz="1400" i="1" kern="1200" dirty="0" smtClean="0">
                                  <a:solidFill>
                                    <a:schemeClr val="dk1"/>
                                  </a:solidFill>
                                  <a:effectLst/>
                                  <a:latin typeface="Cambria Math"/>
                                  <a:ea typeface="+mn-ea"/>
                                  <a:cs typeface="Arial" panose="020B0604020202020204" pitchFamily="34" charset="0"/>
                                </a:rPr>
                                <m:t>) </m:t>
                              </m:r>
                            </m:oMath>
                          </a14:m>
                          <a:r>
                            <a:rPr lang="en-GB" sz="1400" kern="1200" dirty="0">
                              <a:solidFill>
                                <a:schemeClr val="dk1"/>
                              </a:solidFill>
                              <a:effectLst/>
                              <a:latin typeface="Arial" panose="020B0604020202020204" pitchFamily="34" charset="0"/>
                              <a:ea typeface="+mn-ea"/>
                              <a:cs typeface="Arial" panose="020B0604020202020204" pitchFamily="34" charset="0"/>
                            </a:rPr>
                            <a:t>and </a:t>
                          </a:r>
                          <a14:m>
                            <m:oMath xmlns:m="http://schemas.openxmlformats.org/officeDocument/2006/math">
                              <m:r>
                                <m:rPr>
                                  <m:sty m:val="p"/>
                                </m:rPr>
                                <a:rPr lang="en-GB" sz="1400" i="1" kern="1200" dirty="0" smtClean="0">
                                  <a:solidFill>
                                    <a:schemeClr val="dk1"/>
                                  </a:solidFill>
                                  <a:effectLst/>
                                  <a:latin typeface="Cambria Math"/>
                                  <a:ea typeface="+mn-ea"/>
                                  <a:cs typeface="Arial" panose="020B0604020202020204" pitchFamily="34" charset="0"/>
                                </a:rPr>
                                <m:t>tan</m:t>
                              </m:r>
                              <m:r>
                                <a:rPr lang="en-GB" sz="1400" i="1" kern="1200" dirty="0" smtClean="0">
                                  <a:solidFill>
                                    <a:schemeClr val="dk1"/>
                                  </a:solidFill>
                                  <a:effectLst/>
                                  <a:latin typeface="Cambria Math"/>
                                  <a:ea typeface="+mn-ea"/>
                                  <a:cs typeface="Arial" panose="020B0604020202020204" pitchFamily="34" charset="0"/>
                                </a:rPr>
                                <m:t>⁡(</m:t>
                              </m:r>
                              <m:r>
                                <a:rPr lang="en-GB" sz="1400" i="1" kern="1200" dirty="0" smtClean="0">
                                  <a:solidFill>
                                    <a:schemeClr val="dk1"/>
                                  </a:solidFill>
                                  <a:effectLst/>
                                  <a:latin typeface="Cambria Math"/>
                                  <a:ea typeface="+mn-ea"/>
                                  <a:cs typeface="Arial" panose="020B0604020202020204" pitchFamily="34" charset="0"/>
                                </a:rPr>
                                <m:t>𝐴</m:t>
                              </m:r>
                              <m:r>
                                <a:rPr lang="en-GB" sz="1400" i="1" kern="1200" dirty="0" smtClean="0">
                                  <a:solidFill>
                                    <a:schemeClr val="dk1"/>
                                  </a:solidFill>
                                  <a:effectLst/>
                                  <a:latin typeface="Cambria Math"/>
                                  <a:ea typeface="+mn-ea"/>
                                  <a:cs typeface="Arial" panose="020B0604020202020204" pitchFamily="34" charset="0"/>
                                </a:rPr>
                                <m:t> ± </m:t>
                              </m:r>
                              <m:r>
                                <a:rPr lang="en-GB" sz="1400" i="1" kern="1200" dirty="0" smtClean="0">
                                  <a:solidFill>
                                    <a:schemeClr val="dk1"/>
                                  </a:solidFill>
                                  <a:effectLst/>
                                  <a:latin typeface="Cambria Math"/>
                                  <a:ea typeface="+mn-ea"/>
                                  <a:cs typeface="Arial" panose="020B0604020202020204" pitchFamily="34" charset="0"/>
                                </a:rPr>
                                <m:t>𝐵</m:t>
                              </m:r>
                              <m:r>
                                <a:rPr lang="en-GB" sz="1400" i="1" kern="1200" dirty="0" smtClean="0">
                                  <a:solidFill>
                                    <a:schemeClr val="dk1"/>
                                  </a:solidFill>
                                  <a:effectLst/>
                                  <a:latin typeface="Cambria Math"/>
                                  <a:ea typeface="+mn-ea"/>
                                  <a:cs typeface="Arial" panose="020B0604020202020204" pitchFamily="34" charset="0"/>
                                </a:rPr>
                                <m:t>)</m:t>
                              </m:r>
                            </m:oMath>
                          </a14:m>
                          <a:r>
                            <a:rPr lang="en-GB" sz="1400" kern="1200" dirty="0">
                              <a:solidFill>
                                <a:schemeClr val="dk1"/>
                              </a:solidFill>
                              <a:effectLst/>
                              <a:latin typeface="Arial" panose="020B0604020202020204" pitchFamily="34" charset="0"/>
                              <a:ea typeface="+mn-ea"/>
                              <a:cs typeface="Arial" panose="020B0604020202020204" pitchFamily="34" charset="0"/>
                            </a:rPr>
                            <a:t>; understand geometrical proofs of these formulae</a:t>
                          </a:r>
                        </a:p>
                        <a:p>
                          <a:pPr marL="0" indent="0" eaLnBrk="0" hangingPunct="0">
                            <a:lnSpc>
                              <a:spcPct val="150000"/>
                            </a:lnSpc>
                            <a:buFont typeface="Wingdings" panose="05000000000000000000" pitchFamily="2" charset="2"/>
                            <a:buNone/>
                          </a:pPr>
                          <a:endParaRPr lang="en-GB" sz="1400" kern="1200" dirty="0">
                            <a:solidFill>
                              <a:schemeClr val="dk1"/>
                            </a:solidFill>
                            <a:effectLst/>
                            <a:latin typeface="Arial" panose="020B0604020202020204" pitchFamily="34" charset="0"/>
                            <a:ea typeface="+mn-ea"/>
                            <a:cs typeface="Arial" panose="020B0604020202020204" pitchFamily="34" charset="0"/>
                          </a:endParaRPr>
                        </a:p>
                        <a:p>
                          <a:pPr marL="285750" indent="-285750">
                            <a:lnSpc>
                              <a:spcPct val="150000"/>
                            </a:lnSpc>
                            <a:buFont typeface="Wingdings" panose="05000000000000000000" pitchFamily="2" charset="2"/>
                            <a:buChar char="Ø"/>
                          </a:pPr>
                          <a:r>
                            <a:rPr lang="en-GB" sz="1400" kern="1200" dirty="0">
                              <a:solidFill>
                                <a:schemeClr val="dk1"/>
                              </a:solidFill>
                              <a:effectLst/>
                              <a:latin typeface="Arial" panose="020B0604020202020204" pitchFamily="34" charset="0"/>
                              <a:ea typeface="+mn-ea"/>
                              <a:cs typeface="Arial" panose="020B0604020202020204" pitchFamily="34" charset="0"/>
                            </a:rPr>
                            <a:t>Understand and use expressions for </a:t>
                          </a:r>
                          <a14:m>
                            <m:oMath xmlns:m="http://schemas.openxmlformats.org/officeDocument/2006/math">
                              <m:r>
                                <a:rPr lang="en-GB" sz="1400" i="1" kern="1200" dirty="0" smtClean="0">
                                  <a:solidFill>
                                    <a:schemeClr val="dk1"/>
                                  </a:solidFill>
                                  <a:effectLst/>
                                  <a:latin typeface="Cambria Math"/>
                                  <a:ea typeface="+mn-ea"/>
                                  <a:cs typeface="Arial" panose="020B0604020202020204" pitchFamily="34" charset="0"/>
                                </a:rPr>
                                <m:t>𝑎</m:t>
                              </m:r>
                              <m:r>
                                <a:rPr lang="en-GB" sz="1400" b="0" i="1" kern="1200" dirty="0" smtClean="0">
                                  <a:solidFill>
                                    <a:schemeClr val="dk1"/>
                                  </a:solidFill>
                                  <a:effectLst/>
                                  <a:latin typeface="Cambria Math"/>
                                  <a:ea typeface="+mn-ea"/>
                                  <a:cs typeface="Arial" panose="020B0604020202020204" pitchFamily="34" charset="0"/>
                                </a:rPr>
                                <m:t> </m:t>
                              </m:r>
                              <m:r>
                                <m:rPr>
                                  <m:sty m:val="p"/>
                                </m:rPr>
                                <a:rPr lang="en-GB" sz="1400" i="1" kern="1200" dirty="0" smtClean="0">
                                  <a:solidFill>
                                    <a:schemeClr val="dk1"/>
                                  </a:solidFill>
                                  <a:effectLst/>
                                  <a:latin typeface="Cambria Math"/>
                                  <a:ea typeface="+mn-ea"/>
                                  <a:cs typeface="Arial" panose="020B0604020202020204" pitchFamily="34" charset="0"/>
                                </a:rPr>
                                <m:t>cos</m:t>
                              </m:r>
                              <m:r>
                                <a:rPr lang="en-GB" sz="1400" b="0" i="1" kern="1200" dirty="0" smtClean="0">
                                  <a:solidFill>
                                    <a:schemeClr val="dk1"/>
                                  </a:solidFill>
                                  <a:effectLst/>
                                  <a:latin typeface="Cambria Math"/>
                                  <a:ea typeface="+mn-ea"/>
                                  <a:cs typeface="Arial" panose="020B0604020202020204" pitchFamily="34" charset="0"/>
                                </a:rPr>
                                <m:t> </m:t>
                              </m:r>
                              <m:r>
                                <a:rPr lang="el-GR" sz="1400" i="1" kern="1200" dirty="0" smtClean="0">
                                  <a:solidFill>
                                    <a:schemeClr val="dk1"/>
                                  </a:solidFill>
                                  <a:effectLst/>
                                  <a:latin typeface="Cambria Math"/>
                                  <a:ea typeface="+mn-ea"/>
                                  <a:cs typeface="Arial" panose="020B0604020202020204" pitchFamily="34" charset="0"/>
                                </a:rPr>
                                <m:t>𝜃</m:t>
                              </m:r>
                              <m:r>
                                <a:rPr lang="en-GB" sz="1400" i="1" kern="1200" dirty="0" smtClean="0">
                                  <a:solidFill>
                                    <a:schemeClr val="dk1"/>
                                  </a:solidFill>
                                  <a:effectLst/>
                                  <a:latin typeface="Cambria Math"/>
                                  <a:ea typeface="+mn-ea"/>
                                  <a:cs typeface="Arial" panose="020B0604020202020204" pitchFamily="34" charset="0"/>
                                </a:rPr>
                                <m:t> + </m:t>
                              </m:r>
                              <m:r>
                                <a:rPr lang="en-GB" sz="1400" i="1" kern="1200" dirty="0" err="1" smtClean="0">
                                  <a:solidFill>
                                    <a:schemeClr val="dk1"/>
                                  </a:solidFill>
                                  <a:effectLst/>
                                  <a:latin typeface="Cambria Math"/>
                                  <a:ea typeface="+mn-ea"/>
                                  <a:cs typeface="Arial" panose="020B0604020202020204" pitchFamily="34" charset="0"/>
                                </a:rPr>
                                <m:t>𝑏</m:t>
                              </m:r>
                              <m:r>
                                <a:rPr lang="en-GB" sz="1400" b="0" i="1" kern="1200" dirty="0" smtClean="0">
                                  <a:solidFill>
                                    <a:schemeClr val="dk1"/>
                                  </a:solidFill>
                                  <a:effectLst/>
                                  <a:latin typeface="Cambria Math"/>
                                  <a:ea typeface="+mn-ea"/>
                                  <a:cs typeface="Arial" panose="020B0604020202020204" pitchFamily="34" charset="0"/>
                                </a:rPr>
                                <m:t> </m:t>
                              </m:r>
                              <m:r>
                                <m:rPr>
                                  <m:sty m:val="p"/>
                                </m:rPr>
                                <a:rPr lang="en-GB" sz="1400" i="0" kern="1200" dirty="0" err="1" smtClean="0">
                                  <a:solidFill>
                                    <a:schemeClr val="dk1"/>
                                  </a:solidFill>
                                  <a:effectLst/>
                                  <a:latin typeface="Cambria Math"/>
                                  <a:ea typeface="+mn-ea"/>
                                  <a:cs typeface="Arial" panose="020B0604020202020204" pitchFamily="34" charset="0"/>
                                </a:rPr>
                                <m:t>sin</m:t>
                              </m:r>
                              <m:r>
                                <a:rPr lang="en-GB" sz="1400" b="0" i="0" kern="1200" dirty="0" smtClean="0">
                                  <a:solidFill>
                                    <a:schemeClr val="dk1"/>
                                  </a:solidFill>
                                  <a:effectLst/>
                                  <a:latin typeface="Cambria Math"/>
                                  <a:ea typeface="+mn-ea"/>
                                  <a:cs typeface="Arial" panose="020B0604020202020204" pitchFamily="34" charset="0"/>
                                </a:rPr>
                                <m:t> </m:t>
                              </m:r>
                              <m:r>
                                <a:rPr lang="el-GR" sz="1400" i="1" kern="1200" dirty="0" smtClean="0">
                                  <a:solidFill>
                                    <a:schemeClr val="dk1"/>
                                  </a:solidFill>
                                  <a:effectLst/>
                                  <a:latin typeface="Cambria Math"/>
                                  <a:ea typeface="+mn-ea"/>
                                  <a:cs typeface="Arial" panose="020B0604020202020204" pitchFamily="34" charset="0"/>
                                </a:rPr>
                                <m:t>𝜃</m:t>
                              </m:r>
                              <m:r>
                                <a:rPr lang="en-GB" sz="1400" i="1" kern="1200" dirty="0" smtClean="0">
                                  <a:solidFill>
                                    <a:schemeClr val="dk1"/>
                                  </a:solidFill>
                                  <a:effectLst/>
                                  <a:latin typeface="Cambria Math"/>
                                  <a:ea typeface="+mn-ea"/>
                                  <a:cs typeface="Arial" panose="020B0604020202020204" pitchFamily="34" charset="0"/>
                                </a:rPr>
                                <m:t> </m:t>
                              </m:r>
                            </m:oMath>
                          </a14:m>
                          <a:r>
                            <a:rPr lang="en-GB" sz="1400" kern="1200" dirty="0">
                              <a:solidFill>
                                <a:schemeClr val="dk1"/>
                              </a:solidFill>
                              <a:effectLst/>
                              <a:latin typeface="Arial" panose="020B0604020202020204" pitchFamily="34" charset="0"/>
                              <a:ea typeface="+mn-ea"/>
                              <a:cs typeface="Arial" panose="020B0604020202020204" pitchFamily="34" charset="0"/>
                            </a:rPr>
                            <a:t>in the equivalent forms of  </a:t>
                          </a:r>
                          <a14:m>
                            <m:oMath xmlns:m="http://schemas.openxmlformats.org/officeDocument/2006/math">
                              <m:r>
                                <a:rPr lang="en-GB" sz="1400" i="1" kern="1200" dirty="0" smtClean="0">
                                  <a:solidFill>
                                    <a:schemeClr val="dk1"/>
                                  </a:solidFill>
                                  <a:effectLst/>
                                  <a:latin typeface="Cambria Math"/>
                                  <a:ea typeface="+mn-ea"/>
                                  <a:cs typeface="Arial" panose="020B0604020202020204" pitchFamily="34" charset="0"/>
                                </a:rPr>
                                <m:t>𝑟</m:t>
                              </m:r>
                              <m:r>
                                <m:rPr>
                                  <m:sty m:val="p"/>
                                </m:rPr>
                                <a:rPr lang="en-GB" sz="1400" i="0" kern="1200" dirty="0" smtClean="0">
                                  <a:solidFill>
                                    <a:schemeClr val="dk1"/>
                                  </a:solidFill>
                                  <a:effectLst/>
                                  <a:latin typeface="Cambria Math"/>
                                  <a:ea typeface="+mn-ea"/>
                                  <a:cs typeface="Arial" panose="020B0604020202020204" pitchFamily="34" charset="0"/>
                                </a:rPr>
                                <m:t>cos</m:t>
                              </m:r>
                              <m:r>
                                <a:rPr lang="en-GB" sz="1400" i="1" kern="1200" dirty="0" smtClean="0">
                                  <a:solidFill>
                                    <a:schemeClr val="dk1"/>
                                  </a:solidFill>
                                  <a:effectLst/>
                                  <a:latin typeface="Cambria Math"/>
                                  <a:ea typeface="+mn-ea"/>
                                  <a:cs typeface="Arial" panose="020B0604020202020204" pitchFamily="34" charset="0"/>
                                </a:rPr>
                                <m:t>(</m:t>
                              </m:r>
                              <m:r>
                                <a:rPr lang="el-GR" sz="1400" i="1" kern="1200" dirty="0" smtClean="0">
                                  <a:solidFill>
                                    <a:schemeClr val="dk1"/>
                                  </a:solidFill>
                                  <a:effectLst/>
                                  <a:latin typeface="Cambria Math"/>
                                  <a:ea typeface="+mn-ea"/>
                                  <a:cs typeface="Arial" panose="020B0604020202020204" pitchFamily="34" charset="0"/>
                                </a:rPr>
                                <m:t>𝜃</m:t>
                              </m:r>
                              <m:r>
                                <a:rPr lang="en-GB" sz="1400" i="1" kern="1200" dirty="0" smtClean="0">
                                  <a:solidFill>
                                    <a:schemeClr val="dk1"/>
                                  </a:solidFill>
                                  <a:effectLst/>
                                  <a:latin typeface="Cambria Math"/>
                                  <a:ea typeface="+mn-ea"/>
                                  <a:cs typeface="Arial" panose="020B0604020202020204" pitchFamily="34" charset="0"/>
                                </a:rPr>
                                <m:t>±</m:t>
                              </m:r>
                              <m:r>
                                <a:rPr lang="el-GR" sz="1400" i="1" kern="1200" dirty="0" smtClean="0">
                                  <a:solidFill>
                                    <a:schemeClr val="dk1"/>
                                  </a:solidFill>
                                  <a:effectLst/>
                                  <a:latin typeface="Cambria Math"/>
                                  <a:ea typeface="Cambria Math"/>
                                  <a:cs typeface="Arial" panose="020B0604020202020204" pitchFamily="34" charset="0"/>
                                </a:rPr>
                                <m:t>𝛼</m:t>
                              </m:r>
                              <m:r>
                                <a:rPr lang="en-GB" sz="1400" i="1" kern="1200" dirty="0" smtClean="0">
                                  <a:solidFill>
                                    <a:schemeClr val="dk1"/>
                                  </a:solidFill>
                                  <a:effectLst/>
                                  <a:latin typeface="Cambria Math"/>
                                  <a:ea typeface="+mn-ea"/>
                                  <a:cs typeface="Arial" panose="020B0604020202020204" pitchFamily="34" charset="0"/>
                                </a:rPr>
                                <m:t>) </m:t>
                              </m:r>
                            </m:oMath>
                          </a14:m>
                          <a:r>
                            <a:rPr lang="en-GB" sz="1400" kern="1200" dirty="0">
                              <a:solidFill>
                                <a:schemeClr val="dk1"/>
                              </a:solidFill>
                              <a:effectLst/>
                              <a:latin typeface="Arial" panose="020B0604020202020204" pitchFamily="34" charset="0"/>
                              <a:ea typeface="+mn-ea"/>
                              <a:cs typeface="Arial" panose="020B0604020202020204" pitchFamily="34" charset="0"/>
                            </a:rPr>
                            <a:t>or </a:t>
                          </a:r>
                          <a14:m>
                            <m:oMath xmlns:m="http://schemas.openxmlformats.org/officeDocument/2006/math">
                              <m:r>
                                <a:rPr lang="en-GB" sz="1400" i="1" kern="1200" dirty="0" smtClean="0">
                                  <a:solidFill>
                                    <a:schemeClr val="dk1"/>
                                  </a:solidFill>
                                  <a:effectLst/>
                                  <a:latin typeface="Cambria Math"/>
                                  <a:ea typeface="+mn-ea"/>
                                  <a:cs typeface="Arial" panose="020B0604020202020204" pitchFamily="34" charset="0"/>
                                </a:rPr>
                                <m:t>𝑟</m:t>
                              </m:r>
                              <m:r>
                                <m:rPr>
                                  <m:sty m:val="p"/>
                                </m:rPr>
                                <a:rPr lang="en-GB" sz="1400" b="0" i="0" kern="1200" dirty="0" smtClean="0">
                                  <a:solidFill>
                                    <a:schemeClr val="dk1"/>
                                  </a:solidFill>
                                  <a:effectLst/>
                                  <a:latin typeface="Cambria Math"/>
                                  <a:ea typeface="+mn-ea"/>
                                  <a:cs typeface="Arial" panose="020B0604020202020204" pitchFamily="34" charset="0"/>
                                </a:rPr>
                                <m:t>sin</m:t>
                              </m:r>
                              <m:r>
                                <a:rPr lang="en-GB" sz="1400" i="1" kern="1200" dirty="0" smtClean="0">
                                  <a:solidFill>
                                    <a:schemeClr val="dk1"/>
                                  </a:solidFill>
                                  <a:effectLst/>
                                  <a:latin typeface="Cambria Math"/>
                                  <a:ea typeface="+mn-ea"/>
                                  <a:cs typeface="Arial" panose="020B0604020202020204" pitchFamily="34" charset="0"/>
                                </a:rPr>
                                <m:t>(</m:t>
                              </m:r>
                              <m:r>
                                <a:rPr lang="el-GR" sz="1400" i="1" kern="1200" dirty="0" smtClean="0">
                                  <a:solidFill>
                                    <a:schemeClr val="dk1"/>
                                  </a:solidFill>
                                  <a:effectLst/>
                                  <a:latin typeface="Cambria Math"/>
                                  <a:ea typeface="+mn-ea"/>
                                  <a:cs typeface="Arial" panose="020B0604020202020204" pitchFamily="34" charset="0"/>
                                </a:rPr>
                                <m:t>𝜃</m:t>
                              </m:r>
                              <m:r>
                                <a:rPr lang="en-GB" sz="1400" i="1" kern="1200" dirty="0" smtClean="0">
                                  <a:solidFill>
                                    <a:schemeClr val="dk1"/>
                                  </a:solidFill>
                                  <a:effectLst/>
                                  <a:latin typeface="Cambria Math"/>
                                  <a:ea typeface="+mn-ea"/>
                                  <a:cs typeface="Arial" panose="020B0604020202020204" pitchFamily="34" charset="0"/>
                                </a:rPr>
                                <m:t>±</m:t>
                              </m:r>
                              <m:r>
                                <a:rPr lang="el-GR" sz="1400" i="1" kern="1200" dirty="0" smtClean="0">
                                  <a:solidFill>
                                    <a:schemeClr val="dk1"/>
                                  </a:solidFill>
                                  <a:effectLst/>
                                  <a:latin typeface="Cambria Math"/>
                                  <a:ea typeface="+mn-ea"/>
                                  <a:cs typeface="Arial" panose="020B0604020202020204" pitchFamily="34" charset="0"/>
                                </a:rPr>
                                <m:t>𝛼</m:t>
                              </m:r>
                              <m:r>
                                <a:rPr lang="en-GB" sz="1400" i="1" kern="1200" dirty="0" smtClean="0">
                                  <a:solidFill>
                                    <a:schemeClr val="dk1"/>
                                  </a:solidFill>
                                  <a:effectLst/>
                                  <a:latin typeface="Cambria Math"/>
                                  <a:ea typeface="+mn-ea"/>
                                  <a:cs typeface="Arial" panose="020B0604020202020204" pitchFamily="34" charset="0"/>
                                </a:rPr>
                                <m:t>)</m:t>
                              </m:r>
                            </m:oMath>
                          </a14:m>
                          <a:br>
                            <a:rPr lang="en-GB" sz="1400" kern="1200" dirty="0">
                              <a:solidFill>
                                <a:schemeClr val="dk1"/>
                              </a:solidFill>
                              <a:effectLst/>
                              <a:latin typeface="Arial" panose="020B0604020202020204" pitchFamily="34" charset="0"/>
                              <a:ea typeface="+mn-ea"/>
                              <a:cs typeface="Arial" panose="020B0604020202020204" pitchFamily="34" charset="0"/>
                            </a:rPr>
                          </a:br>
                          <a:endParaRPr lang="en-US" sz="1400" dirty="0">
                            <a:latin typeface="Arial" panose="020B0604020202020204" pitchFamily="34" charset="0"/>
                            <a:cs typeface="Arial" panose="020B0604020202020204" pitchFamily="34" charset="0"/>
                          </a:endParaRPr>
                        </a:p>
                      </a:txBody>
                      <a:tcPr marT="45718" marB="45718"/>
                    </a:tc>
                    <a:tc>
                      <a:txBody>
                        <a:bodyPr/>
                        <a:lstStyle/>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100" b="1" kern="1200" dirty="0">
                            <a:solidFill>
                              <a:schemeClr val="dk1"/>
                            </a:solidFill>
                            <a:latin typeface="Arial" pitchFamily="34" charset="0"/>
                            <a:ea typeface="+mn-ea"/>
                            <a:cs typeface="Arial" pitchFamily="34" charset="0"/>
                          </a:endParaRPr>
                        </a:p>
                      </a:txBody>
                      <a:tcPr marT="45721" marB="45721"/>
                    </a:tc>
                    <a:extLst>
                      <a:ext uri="{0D108BD9-81ED-4DB2-BD59-A6C34878D82A}">
                        <a16:rowId xmlns:a16="http://schemas.microsoft.com/office/drawing/2014/main" val="10001"/>
                      </a:ext>
                    </a:extLst>
                  </a:tr>
                  <a:tr h="919438">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E8</a:t>
                          </a:r>
                        </a:p>
                      </a:txBody>
                      <a:tcPr marT="45674" marB="45674" vert="vert">
                        <a:solidFill>
                          <a:srgbClr val="7030A0"/>
                        </a:solidFill>
                      </a:tcPr>
                    </a:tc>
                    <a:tc>
                      <a:txBody>
                        <a:bodyPr/>
                        <a:lstStyle/>
                        <a:p>
                          <a:pPr marL="285750" indent="-285750">
                            <a:lnSpc>
                              <a:spcPct val="150000"/>
                            </a:lnSpc>
                            <a:buFont typeface="Wingdings" panose="05000000000000000000" pitchFamily="2" charset="2"/>
                            <a:buChar char="Ø"/>
                          </a:pPr>
                          <a:r>
                            <a:rPr lang="en-GB" sz="1400" kern="1200" dirty="0">
                              <a:solidFill>
                                <a:schemeClr val="dk1"/>
                              </a:solidFill>
                              <a:effectLst/>
                              <a:latin typeface="Arial" panose="020B0604020202020204" pitchFamily="34" charset="0"/>
                              <a:ea typeface="+mn-ea"/>
                              <a:cs typeface="Arial" panose="020B0604020202020204" pitchFamily="34" charset="0"/>
                            </a:rPr>
                            <a:t>Construct proofs involving trigonometric functions and identities</a:t>
                          </a:r>
                          <a:endParaRPr lang="en-US" sz="1400" dirty="0">
                            <a:latin typeface="Arial" panose="020B0604020202020204" pitchFamily="34" charset="0"/>
                            <a:cs typeface="Arial" panose="020B0604020202020204" pitchFamily="34" charset="0"/>
                          </a:endParaRPr>
                        </a:p>
                      </a:txBody>
                      <a:tcPr marT="45718" marB="45718"/>
                    </a:tc>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GB" sz="1100" b="1" kern="1200" dirty="0">
                            <a:solidFill>
                              <a:schemeClr val="dk1"/>
                            </a:solidFill>
                            <a:latin typeface="Arial" pitchFamily="34" charset="0"/>
                            <a:ea typeface="+mn-ea"/>
                            <a:cs typeface="Arial" pitchFamily="34" charset="0"/>
                          </a:endParaRPr>
                        </a:p>
                      </a:txBody>
                      <a:tcPr marT="45721" marB="45721"/>
                    </a:tc>
                    <a:extLst>
                      <a:ext uri="{0D108BD9-81ED-4DB2-BD59-A6C34878D82A}">
                        <a16:rowId xmlns:a16="http://schemas.microsoft.com/office/drawing/2014/main" val="10002"/>
                      </a:ext>
                    </a:extLst>
                  </a:tr>
                </a:tbl>
              </a:graphicData>
            </a:graphic>
          </p:graphicFrame>
        </mc:Choice>
        <mc:Fallback xmlns="">
          <p:graphicFrame>
            <p:nvGraphicFramePr>
              <p:cNvPr id="3" name="Table 2"/>
              <p:cNvGraphicFramePr>
                <a:graphicFrameLocks noGrp="1"/>
              </p:cNvGraphicFramePr>
              <p:nvPr>
                <p:extLst>
                  <p:ext uri="{D42A27DB-BD31-4B8C-83A1-F6EECF244321}">
                    <p14:modId xmlns:a14="http://schemas.microsoft.com/office/drawing/2010/main" xmlns="" xmlns:p14="http://schemas.microsoft.com/office/powerpoint/2010/main" val="358073597"/>
                  </p:ext>
                </p:extLst>
              </p:nvPr>
            </p:nvGraphicFramePr>
            <p:xfrm>
              <a:off x="488950" y="1332359"/>
              <a:ext cx="9754294" cy="3643642"/>
            </p:xfrm>
            <a:graphic>
              <a:graphicData uri="http://schemas.openxmlformats.org/drawingml/2006/table">
                <a:tbl>
                  <a:tblPr firstRow="1" bandRow="1">
                    <a:tableStyleId>{073A0DAA-6AF3-43AB-8588-CEC1D06C72B9}</a:tableStyleId>
                  </a:tblPr>
                  <a:tblGrid>
                    <a:gridCol w="432000"/>
                    <a:gridCol w="5217838"/>
                    <a:gridCol w="4104456"/>
                  </a:tblGrid>
                  <a:tr h="432048">
                    <a:tc>
                      <a:txBody>
                        <a:bodyPr/>
                        <a:lstStyle/>
                        <a:p>
                          <a:endParaRPr lang="en-GB" sz="1600" dirty="0">
                            <a:effectLst>
                              <a:outerShdw blurRad="38100" dist="38100" dir="2700000" algn="tl">
                                <a:srgbClr val="000000">
                                  <a:alpha val="43137"/>
                                </a:srgbClr>
                              </a:outerShdw>
                            </a:effectLst>
                            <a:latin typeface="Verdana" pitchFamily="34" charset="0"/>
                          </a:endParaRPr>
                        </a:p>
                      </a:txBody>
                      <a:tcPr marT="45674" marB="45674" anchor="ctr"/>
                    </a:tc>
                    <a:tc>
                      <a:txBody>
                        <a:bodyPr/>
                        <a:lstStyle/>
                        <a:p>
                          <a:r>
                            <a:rPr lang="en-GB" sz="1600" dirty="0" smtClean="0">
                              <a:effectLst>
                                <a:outerShdw blurRad="38100" dist="38100" dir="2700000" algn="tl">
                                  <a:srgbClr val="000000">
                                    <a:alpha val="43137"/>
                                  </a:srgbClr>
                                </a:outerShdw>
                              </a:effectLst>
                            </a:rPr>
                            <a:t>Specification</a:t>
                          </a:r>
                          <a:r>
                            <a:rPr lang="en-GB" sz="1600" baseline="0" dirty="0" smtClean="0">
                              <a:effectLst>
                                <a:outerShdw blurRad="38100" dist="38100" dir="2700000" algn="tl">
                                  <a:srgbClr val="000000">
                                    <a:alpha val="43137"/>
                                  </a:srgbClr>
                                </a:outerShdw>
                              </a:effectLst>
                            </a:rPr>
                            <a:t> content</a:t>
                          </a:r>
                          <a:r>
                            <a:rPr lang="en-GB" sz="1600" dirty="0" smtClean="0">
                              <a:effectLst>
                                <a:outerShdw blurRad="38100" dist="38100" dir="2700000" algn="tl">
                                  <a:srgbClr val="000000">
                                    <a:alpha val="43137"/>
                                  </a:srgbClr>
                                </a:outerShdw>
                              </a:effectLst>
                            </a:rPr>
                            <a:t>:</a:t>
                          </a:r>
                          <a:endParaRPr lang="en-GB" sz="1600" dirty="0">
                            <a:effectLst>
                              <a:outerShdw blurRad="38100" dist="38100" dir="2700000" algn="tl">
                                <a:srgbClr val="000000">
                                  <a:alpha val="43137"/>
                                </a:srgbClr>
                              </a:outerShdw>
                            </a:effectLst>
                            <a:latin typeface="Verdana" pitchFamily="34" charset="0"/>
                          </a:endParaRPr>
                        </a:p>
                      </a:txBody>
                      <a:tcPr marT="45674" marB="45674" anchor="ctr"/>
                    </a:tc>
                    <a:tc>
                      <a:txBody>
                        <a:bodyPr/>
                        <a:lstStyle/>
                        <a:p>
                          <a:r>
                            <a:rPr lang="en-GB" sz="1600" dirty="0" smtClean="0">
                              <a:effectLst>
                                <a:outerShdw blurRad="38100" dist="38100" dir="2700000" algn="tl">
                                  <a:srgbClr val="000000">
                                    <a:alpha val="43137"/>
                                  </a:srgbClr>
                                </a:outerShdw>
                              </a:effectLst>
                            </a:rPr>
                            <a:t>Specification</a:t>
                          </a:r>
                          <a:r>
                            <a:rPr lang="en-GB" sz="1600" baseline="0" dirty="0" smtClean="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674" marB="45674" anchor="ctr"/>
                    </a:tc>
                  </a:tr>
                  <a:tr h="2292156">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E6</a:t>
                          </a:r>
                        </a:p>
                      </a:txBody>
                      <a:tcPr marT="45674" marB="45674" vert="vert">
                        <a:solidFill>
                          <a:srgbClr val="7030A0"/>
                        </a:solidFill>
                      </a:tcPr>
                    </a:tc>
                    <a:tc>
                      <a:txBody>
                        <a:bodyPr/>
                        <a:lstStyle/>
                        <a:p>
                          <a:endParaRPr lang="en-US"/>
                        </a:p>
                      </a:txBody>
                      <a:tcPr marT="45718" marB="45718">
                        <a:blipFill rotWithShape="1">
                          <a:blip r:embed="rId2"/>
                          <a:stretch>
                            <a:fillRect l="-10981" t="-19200" r="-78738" b="-40533"/>
                          </a:stretch>
                        </a:blipFill>
                      </a:tcPr>
                    </a:tc>
                    <a:tc>
                      <a:txBody>
                        <a:bodyPr/>
                        <a:lstStyle/>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100" b="1" kern="1200" dirty="0" smtClean="0">
                            <a:solidFill>
                              <a:schemeClr val="dk1"/>
                            </a:solidFill>
                            <a:latin typeface="Arial" pitchFamily="34" charset="0"/>
                            <a:ea typeface="+mn-ea"/>
                            <a:cs typeface="Arial" pitchFamily="34" charset="0"/>
                          </a:endParaRPr>
                        </a:p>
                      </a:txBody>
                      <a:tcPr marT="45721" marB="45721"/>
                    </a:tc>
                  </a:tr>
                  <a:tr h="919438">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E8</a:t>
                          </a:r>
                        </a:p>
                      </a:txBody>
                      <a:tcPr marT="45674" marB="45674" vert="vert">
                        <a:solidFill>
                          <a:srgbClr val="7030A0"/>
                        </a:solidFill>
                      </a:tcPr>
                    </a:tc>
                    <a:tc>
                      <a:txBody>
                        <a:bodyPr/>
                        <a:lstStyle/>
                        <a:p>
                          <a:pPr marL="285750" indent="-285750">
                            <a:lnSpc>
                              <a:spcPct val="150000"/>
                            </a:lnSpc>
                            <a:buFont typeface="Wingdings" panose="05000000000000000000" pitchFamily="2" charset="2"/>
                            <a:buChar char="Ø"/>
                          </a:pPr>
                          <a:r>
                            <a:rPr lang="en-GB" sz="1400" kern="1200" dirty="0" smtClean="0">
                              <a:solidFill>
                                <a:schemeClr val="dk1"/>
                              </a:solidFill>
                              <a:effectLst/>
                              <a:latin typeface="Arial" panose="020B0604020202020204" pitchFamily="34" charset="0"/>
                              <a:ea typeface="+mn-ea"/>
                              <a:cs typeface="Arial" panose="020B0604020202020204" pitchFamily="34" charset="0"/>
                            </a:rPr>
                            <a:t>Construct proofs involving trigonometric functions and identities</a:t>
                          </a:r>
                          <a:endParaRPr lang="en-US" sz="1400" dirty="0">
                            <a:latin typeface="Arial" panose="020B0604020202020204" pitchFamily="34" charset="0"/>
                            <a:cs typeface="Arial" panose="020B0604020202020204" pitchFamily="34" charset="0"/>
                          </a:endParaRPr>
                        </a:p>
                      </a:txBody>
                      <a:tcPr marT="45718" marB="45718"/>
                    </a:tc>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GB" sz="1100" b="1" kern="1200" dirty="0" smtClean="0">
                            <a:solidFill>
                              <a:schemeClr val="dk1"/>
                            </a:solidFill>
                            <a:latin typeface="Arial" pitchFamily="34" charset="0"/>
                            <a:ea typeface="+mn-ea"/>
                            <a:cs typeface="Arial" pitchFamily="34" charset="0"/>
                          </a:endParaRPr>
                        </a:p>
                      </a:txBody>
                      <a:tcPr marT="45721" marB="45721"/>
                    </a:tc>
                  </a:tr>
                </a:tbl>
              </a:graphicData>
            </a:graphic>
          </p:graphicFrame>
        </mc:Fallback>
      </mc:AlternateContent>
      <p:sp>
        <p:nvSpPr>
          <p:cNvPr id="62466" name="TextBox 3"/>
          <p:cNvSpPr txBox="1">
            <a:spLocks noChangeArrowheads="1"/>
          </p:cNvSpPr>
          <p:nvPr/>
        </p:nvSpPr>
        <p:spPr bwMode="auto">
          <a:xfrm>
            <a:off x="488950" y="615950"/>
            <a:ext cx="1949450" cy="369888"/>
          </a:xfrm>
          <a:prstGeom prst="rect">
            <a:avLst/>
          </a:prstGeom>
          <a:noFill/>
          <a:ln w="9525">
            <a:noFill/>
            <a:miter lim="800000"/>
            <a:headEnd/>
            <a:tailEnd/>
          </a:ln>
        </p:spPr>
        <p:txBody>
          <a:bodyPr wrap="none">
            <a:spAutoFit/>
          </a:bodyPr>
          <a:lstStyle/>
          <a:p>
            <a:r>
              <a:rPr lang="en-GB" sz="1800" b="1">
                <a:latin typeface="Verdana" pitchFamily="34" charset="0"/>
              </a:rPr>
              <a:t>Trigonometry</a:t>
            </a:r>
          </a:p>
        </p:txBody>
      </p:sp>
      <p:sp>
        <p:nvSpPr>
          <p:cNvPr id="4" name="Right Arrow 3">
            <a:hlinkClick r:id="rId3" action="ppaction://hlinksldjump"/>
          </p:cNvPr>
          <p:cNvSpPr/>
          <p:nvPr/>
        </p:nvSpPr>
        <p:spPr>
          <a:xfrm>
            <a:off x="518668" y="7042547"/>
            <a:ext cx="2267712" cy="395684"/>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981039719"/>
              </p:ext>
            </p:extLst>
          </p:nvPr>
        </p:nvGraphicFramePr>
        <p:xfrm>
          <a:off x="488950" y="1404367"/>
          <a:ext cx="9754294" cy="3605224"/>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217838">
                  <a:extLst>
                    <a:ext uri="{9D8B030D-6E8A-4147-A177-3AD203B41FA5}">
                      <a16:colId xmlns:a16="http://schemas.microsoft.com/office/drawing/2014/main" val="20001"/>
                    </a:ext>
                  </a:extLst>
                </a:gridCol>
                <a:gridCol w="4104456">
                  <a:extLst>
                    <a:ext uri="{9D8B030D-6E8A-4147-A177-3AD203B41FA5}">
                      <a16:colId xmlns:a16="http://schemas.microsoft.com/office/drawing/2014/main" val="20002"/>
                    </a:ext>
                  </a:extLst>
                </a:gridCol>
              </a:tblGrid>
              <a:tr h="477187">
                <a:tc>
                  <a:txBody>
                    <a:bodyPr/>
                    <a:lstStyle/>
                    <a:p>
                      <a:endParaRPr lang="en-GB" sz="1600" dirty="0">
                        <a:solidFill>
                          <a:schemeClr val="bg1"/>
                        </a:solidFill>
                        <a:effectLst>
                          <a:outerShdw blurRad="38100" dist="38100" dir="2700000" algn="tl">
                            <a:srgbClr val="000000">
                              <a:alpha val="43137"/>
                            </a:srgbClr>
                          </a:outerShdw>
                        </a:effectLst>
                        <a:latin typeface="Verdana" pitchFamily="34" charset="0"/>
                      </a:endParaRPr>
                    </a:p>
                  </a:txBody>
                  <a:tcPr marT="45706" marB="45706"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content</a:t>
                      </a:r>
                      <a:r>
                        <a:rPr lang="en-GB" sz="1600" dirty="0">
                          <a:solidFill>
                            <a:schemeClr val="bg1"/>
                          </a:solidFill>
                          <a:effectLst>
                            <a:outerShdw blurRad="38100" dist="38100" dir="2700000" algn="tl">
                              <a:srgbClr val="000000">
                                <a:alpha val="43137"/>
                              </a:srgbClr>
                            </a:outerShdw>
                          </a:effectLst>
                        </a:rPr>
                        <a:t>:</a:t>
                      </a:r>
                      <a:endParaRPr lang="en-GB" sz="1600" dirty="0">
                        <a:solidFill>
                          <a:schemeClr val="bg1"/>
                        </a:solidFill>
                        <a:effectLst>
                          <a:outerShdw blurRad="38100" dist="38100" dir="2700000" algn="tl">
                            <a:srgbClr val="000000">
                              <a:alpha val="43137"/>
                            </a:srgbClr>
                          </a:outerShdw>
                        </a:effectLst>
                        <a:latin typeface="Verdana" pitchFamily="34" charset="0"/>
                      </a:endParaRPr>
                    </a:p>
                  </a:txBody>
                  <a:tcPr marT="45706" marB="45706"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706" marB="45706" anchor="ctr"/>
                </a:tc>
                <a:extLst>
                  <a:ext uri="{0D108BD9-81ED-4DB2-BD59-A6C34878D82A}">
                    <a16:rowId xmlns:a16="http://schemas.microsoft.com/office/drawing/2014/main" val="10000"/>
                  </a:ext>
                </a:extLst>
              </a:tr>
              <a:tr h="1971012">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B10</a:t>
                      </a:r>
                    </a:p>
                  </a:txBody>
                  <a:tcPr marT="45706" marB="45706" vert="vert">
                    <a:solidFill>
                      <a:srgbClr val="3B5AF7"/>
                    </a:solidFill>
                  </a:tcPr>
                </a:tc>
                <a:tc>
                  <a:txBody>
                    <a:bodyPr/>
                    <a:lstStyle/>
                    <a:p>
                      <a:pPr marL="285750" indent="-285750" algn="just">
                        <a:lnSpc>
                          <a:spcPct val="150000"/>
                        </a:lnSpc>
                        <a:buFont typeface="Wingdings" panose="05000000000000000000" pitchFamily="2" charset="2"/>
                        <a:buChar char="Ø"/>
                      </a:pPr>
                      <a:r>
                        <a:rPr lang="en-GB" sz="1400" kern="1200" dirty="0">
                          <a:solidFill>
                            <a:schemeClr val="dk1"/>
                          </a:solidFill>
                          <a:effectLst/>
                          <a:latin typeface="Arial" panose="020B0604020202020204" pitchFamily="34" charset="0"/>
                          <a:ea typeface="+mn-ea"/>
                          <a:cs typeface="Arial" panose="020B0604020202020204" pitchFamily="34" charset="0"/>
                        </a:rPr>
                        <a:t>Decompose rational functions into partial fractions (denominators not more complicated than squared linear terms and with no more than 3 terms, numerators constant or linear)</a:t>
                      </a:r>
                      <a:endParaRPr lang="en-GB" sz="1400" dirty="0">
                        <a:latin typeface="Arial" panose="020B0604020202020204" pitchFamily="34" charset="0"/>
                        <a:cs typeface="Arial" panose="020B0604020202020204" pitchFamily="34" charset="0"/>
                      </a:endParaRPr>
                    </a:p>
                  </a:txBody>
                  <a:tcPr marT="45718" marB="45718"/>
                </a:tc>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GB" sz="1100" b="1" kern="1200" dirty="0">
                        <a:solidFill>
                          <a:schemeClr val="dk1"/>
                        </a:solidFill>
                        <a:latin typeface="Arial" pitchFamily="34" charset="0"/>
                        <a:ea typeface="+mn-ea"/>
                        <a:cs typeface="Arial" pitchFamily="34" charset="0"/>
                      </a:endParaRPr>
                    </a:p>
                  </a:txBody>
                  <a:tcPr marT="45721" marB="45721"/>
                </a:tc>
                <a:extLst>
                  <a:ext uri="{0D108BD9-81ED-4DB2-BD59-A6C34878D82A}">
                    <a16:rowId xmlns:a16="http://schemas.microsoft.com/office/drawing/2014/main" val="10001"/>
                  </a:ext>
                </a:extLst>
              </a:tr>
              <a:tr h="1157025">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H6</a:t>
                      </a:r>
                    </a:p>
                  </a:txBody>
                  <a:tcPr marT="45706" marB="45706" vert="vert">
                    <a:solidFill>
                      <a:srgbClr val="00B050"/>
                    </a:solidFill>
                  </a:tcPr>
                </a:tc>
                <a:tc>
                  <a:txBody>
                    <a:bodyPr/>
                    <a:lstStyle/>
                    <a:p>
                      <a:pPr marL="285750" indent="-285750" algn="just">
                        <a:lnSpc>
                          <a:spcPct val="150000"/>
                        </a:lnSpc>
                        <a:buFont typeface="Wingdings" panose="05000000000000000000" pitchFamily="2" charset="2"/>
                        <a:buChar char="Ø"/>
                      </a:pPr>
                      <a:r>
                        <a:rPr lang="en-GB" sz="1400" kern="1200" dirty="0">
                          <a:solidFill>
                            <a:schemeClr val="dk1"/>
                          </a:solidFill>
                          <a:effectLst/>
                          <a:latin typeface="Arial" panose="020B0604020202020204" pitchFamily="34" charset="0"/>
                          <a:ea typeface="+mn-ea"/>
                          <a:cs typeface="Arial" panose="020B0604020202020204" pitchFamily="34" charset="0"/>
                        </a:rPr>
                        <a:t>Integrate using partial fractions that are linear in the denominator</a:t>
                      </a:r>
                      <a:endParaRPr lang="en-GB" sz="1400" dirty="0">
                        <a:latin typeface="Arial" panose="020B0604020202020204" pitchFamily="34" charset="0"/>
                        <a:cs typeface="Arial" panose="020B0604020202020204" pitchFamily="34" charset="0"/>
                      </a:endParaRPr>
                    </a:p>
                  </a:txBody>
                  <a:tcPr marT="45718" marB="45718"/>
                </a:tc>
                <a:tc>
                  <a:txBody>
                    <a:bodyPr/>
                    <a:lstStyle/>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100" b="1" kern="1200" dirty="0">
                        <a:solidFill>
                          <a:schemeClr val="dk1"/>
                        </a:solidFill>
                        <a:latin typeface="Arial" pitchFamily="34" charset="0"/>
                        <a:ea typeface="+mn-ea"/>
                        <a:cs typeface="Arial" pitchFamily="34" charset="0"/>
                      </a:endParaRPr>
                    </a:p>
                  </a:txBody>
                  <a:tcPr marT="45721" marB="45721"/>
                </a:tc>
                <a:extLst>
                  <a:ext uri="{0D108BD9-81ED-4DB2-BD59-A6C34878D82A}">
                    <a16:rowId xmlns:a16="http://schemas.microsoft.com/office/drawing/2014/main" val="10002"/>
                  </a:ext>
                </a:extLst>
              </a:tr>
            </a:tbl>
          </a:graphicData>
        </a:graphic>
      </p:graphicFrame>
      <p:sp>
        <p:nvSpPr>
          <p:cNvPr id="63490" name="TextBox 3"/>
          <p:cNvSpPr txBox="1">
            <a:spLocks noChangeArrowheads="1"/>
          </p:cNvSpPr>
          <p:nvPr/>
        </p:nvSpPr>
        <p:spPr bwMode="auto">
          <a:xfrm>
            <a:off x="488950" y="615950"/>
            <a:ext cx="4167188" cy="369888"/>
          </a:xfrm>
          <a:prstGeom prst="rect">
            <a:avLst/>
          </a:prstGeom>
          <a:noFill/>
          <a:ln w="9525">
            <a:noFill/>
            <a:miter lim="800000"/>
            <a:headEnd/>
            <a:tailEnd/>
          </a:ln>
        </p:spPr>
        <p:txBody>
          <a:bodyPr wrap="none">
            <a:spAutoFit/>
          </a:bodyPr>
          <a:lstStyle/>
          <a:p>
            <a:r>
              <a:rPr lang="en-GB" sz="1800" b="1">
                <a:latin typeface="Verdana" pitchFamily="34" charset="0"/>
              </a:rPr>
              <a:t>Partial Fractions &amp; Integration</a:t>
            </a:r>
          </a:p>
        </p:txBody>
      </p:sp>
      <p:sp>
        <p:nvSpPr>
          <p:cNvPr id="4" name="Right Arrow 3">
            <a:hlinkClick r:id="rId2" action="ppaction://hlinksldjump"/>
          </p:cNvPr>
          <p:cNvSpPr/>
          <p:nvPr/>
        </p:nvSpPr>
        <p:spPr>
          <a:xfrm>
            <a:off x="518668" y="7042547"/>
            <a:ext cx="2267712" cy="395684"/>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849307071"/>
              </p:ext>
            </p:extLst>
          </p:nvPr>
        </p:nvGraphicFramePr>
        <p:xfrm>
          <a:off x="488950" y="1404367"/>
          <a:ext cx="9826302" cy="3976247"/>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257203">
                  <a:extLst>
                    <a:ext uri="{9D8B030D-6E8A-4147-A177-3AD203B41FA5}">
                      <a16:colId xmlns:a16="http://schemas.microsoft.com/office/drawing/2014/main" val="20001"/>
                    </a:ext>
                  </a:extLst>
                </a:gridCol>
                <a:gridCol w="4137099">
                  <a:extLst>
                    <a:ext uri="{9D8B030D-6E8A-4147-A177-3AD203B41FA5}">
                      <a16:colId xmlns:a16="http://schemas.microsoft.com/office/drawing/2014/main" val="20002"/>
                    </a:ext>
                  </a:extLst>
                </a:gridCol>
              </a:tblGrid>
              <a:tr h="420329">
                <a:tc>
                  <a:txBody>
                    <a:bodyPr/>
                    <a:lstStyle/>
                    <a:p>
                      <a:endParaRPr lang="en-GB" sz="1600" dirty="0">
                        <a:effectLst>
                          <a:outerShdw blurRad="38100" dist="38100" dir="2700000" algn="tl">
                            <a:srgbClr val="000000">
                              <a:alpha val="43137"/>
                            </a:srgbClr>
                          </a:outerShdw>
                        </a:effectLst>
                        <a:latin typeface="Verdana" pitchFamily="34" charset="0"/>
                      </a:endParaRPr>
                    </a:p>
                  </a:txBody>
                  <a:tcPr marT="45674" marB="45674"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content</a:t>
                      </a:r>
                      <a:r>
                        <a:rPr lang="en-GB" sz="1600" dirty="0">
                          <a:effectLst>
                            <a:outerShdw blurRad="38100" dist="38100" dir="2700000" algn="tl">
                              <a:srgbClr val="000000">
                                <a:alpha val="43137"/>
                              </a:srgbClr>
                            </a:outerShdw>
                          </a:effectLst>
                        </a:rPr>
                        <a:t>:</a:t>
                      </a:r>
                      <a:endParaRPr lang="en-GB" sz="1600" dirty="0">
                        <a:effectLst>
                          <a:outerShdw blurRad="38100" dist="38100" dir="2700000" algn="tl">
                            <a:srgbClr val="000000">
                              <a:alpha val="43137"/>
                            </a:srgbClr>
                          </a:outerShdw>
                        </a:effectLst>
                        <a:latin typeface="Verdana" pitchFamily="34" charset="0"/>
                      </a:endParaRPr>
                    </a:p>
                  </a:txBody>
                  <a:tcPr marT="45674" marB="45674"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674" marB="45674" anchor="ctr"/>
                </a:tc>
                <a:extLst>
                  <a:ext uri="{0D108BD9-81ED-4DB2-BD59-A6C34878D82A}">
                    <a16:rowId xmlns:a16="http://schemas.microsoft.com/office/drawing/2014/main" val="10000"/>
                  </a:ext>
                </a:extLst>
              </a:tr>
              <a:tr h="1092161">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B11</a:t>
                      </a:r>
                    </a:p>
                  </a:txBody>
                  <a:tcPr marT="45674" marB="45674" vert="vert">
                    <a:solidFill>
                      <a:srgbClr val="0070C0"/>
                    </a:solidFill>
                  </a:tcPr>
                </a:tc>
                <a:tc>
                  <a:txBody>
                    <a:bodyPr/>
                    <a:lstStyle/>
                    <a:p>
                      <a:pPr marL="285750" indent="-285750" algn="just" eaLnBrk="0" hangingPunct="0">
                        <a:lnSpc>
                          <a:spcPct val="150000"/>
                        </a:lnSpc>
                        <a:buFont typeface="Wingdings" panose="05000000000000000000" pitchFamily="2" charset="2"/>
                        <a:buChar char="Ø"/>
                      </a:pPr>
                      <a:r>
                        <a:rPr lang="en-GB" sz="1400" kern="1200" dirty="0">
                          <a:solidFill>
                            <a:schemeClr val="dk1"/>
                          </a:solidFill>
                          <a:effectLst/>
                          <a:latin typeface="Arial" panose="020B0604020202020204" pitchFamily="34" charset="0"/>
                          <a:ea typeface="+mn-ea"/>
                          <a:cs typeface="Arial" panose="020B0604020202020204" pitchFamily="34" charset="0"/>
                        </a:rPr>
                        <a:t>Use of functions in modelling, including consideration of limitations and refinements of the models</a:t>
                      </a:r>
                      <a:endParaRPr lang="en-GB" sz="1000" dirty="0">
                        <a:latin typeface="Arial" panose="020B0604020202020204" pitchFamily="34" charset="0"/>
                        <a:cs typeface="Arial" panose="020B0604020202020204" pitchFamily="34" charset="0"/>
                      </a:endParaRPr>
                    </a:p>
                  </a:txBody>
                  <a:tcPr marT="45718" marB="45718"/>
                </a:tc>
                <a:tc>
                  <a:txBody>
                    <a:bodyPr/>
                    <a:lstStyle/>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100" b="1" kern="1200" dirty="0">
                        <a:solidFill>
                          <a:schemeClr val="dk1"/>
                        </a:solidFill>
                        <a:latin typeface="Arial" pitchFamily="34" charset="0"/>
                        <a:ea typeface="+mn-ea"/>
                        <a:cs typeface="Arial" pitchFamily="34" charset="0"/>
                      </a:endParaRPr>
                    </a:p>
                  </a:txBody>
                  <a:tcPr marT="45721" marB="45721"/>
                </a:tc>
                <a:extLst>
                  <a:ext uri="{0D108BD9-81ED-4DB2-BD59-A6C34878D82A}">
                    <a16:rowId xmlns:a16="http://schemas.microsoft.com/office/drawing/2014/main" val="10001"/>
                  </a:ext>
                </a:extLst>
              </a:tr>
              <a:tr h="1092161">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G5</a:t>
                      </a:r>
                    </a:p>
                  </a:txBody>
                  <a:tcPr marT="45674" marB="45674" vert="vert">
                    <a:solidFill>
                      <a:srgbClr val="00B050"/>
                    </a:solidFill>
                  </a:tcPr>
                </a:tc>
                <a:tc>
                  <a:txBody>
                    <a:bodyPr/>
                    <a:lstStyle/>
                    <a:p>
                      <a:pPr marL="285750" indent="-285750" algn="just" eaLnBrk="0" hangingPunct="0">
                        <a:lnSpc>
                          <a:spcPct val="150000"/>
                        </a:lnSpc>
                        <a:buFont typeface="Wingdings" panose="05000000000000000000" pitchFamily="2" charset="2"/>
                        <a:buChar char="Ø"/>
                      </a:pPr>
                      <a:r>
                        <a:rPr lang="en-GB" sz="1400" kern="1200" dirty="0">
                          <a:solidFill>
                            <a:schemeClr val="dk1"/>
                          </a:solidFill>
                          <a:effectLst/>
                          <a:latin typeface="Arial" panose="020B0604020202020204" pitchFamily="34" charset="0"/>
                          <a:ea typeface="+mn-ea"/>
                          <a:cs typeface="Arial" panose="020B0604020202020204" pitchFamily="34" charset="0"/>
                        </a:rPr>
                        <a:t>Differentiate simple functions and relations defined implicitly, for first derivative only</a:t>
                      </a:r>
                      <a:endParaRPr lang="en-GB" sz="1000" dirty="0">
                        <a:latin typeface="Arial" panose="020B0604020202020204" pitchFamily="34" charset="0"/>
                        <a:cs typeface="Arial" panose="020B0604020202020204" pitchFamily="34" charset="0"/>
                      </a:endParaRPr>
                    </a:p>
                  </a:txBody>
                  <a:tcPr marT="45718" marB="45718"/>
                </a:tc>
                <a:tc>
                  <a:txBody>
                    <a:bodyPr/>
                    <a:lstStyle/>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100" b="1" kern="1200" dirty="0">
                        <a:solidFill>
                          <a:schemeClr val="dk1"/>
                        </a:solidFill>
                        <a:latin typeface="Arial" pitchFamily="34" charset="0"/>
                        <a:ea typeface="+mn-ea"/>
                        <a:cs typeface="Arial" pitchFamily="34" charset="0"/>
                      </a:endParaRPr>
                    </a:p>
                  </a:txBody>
                  <a:tcPr marT="45721" marB="45721"/>
                </a:tc>
                <a:extLst>
                  <a:ext uri="{0D108BD9-81ED-4DB2-BD59-A6C34878D82A}">
                    <a16:rowId xmlns:a16="http://schemas.microsoft.com/office/drawing/2014/main" val="10002"/>
                  </a:ext>
                </a:extLst>
              </a:tr>
              <a:tr h="1092161">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G6</a:t>
                      </a:r>
                    </a:p>
                  </a:txBody>
                  <a:tcPr marT="45674" marB="45674" vert="vert">
                    <a:solidFill>
                      <a:srgbClr val="00B050"/>
                    </a:solidFill>
                  </a:tcPr>
                </a:tc>
                <a:tc>
                  <a:txBody>
                    <a:bodyPr/>
                    <a:lstStyle/>
                    <a:p>
                      <a:pPr marL="285750" indent="-285750" algn="just" eaLnBrk="0" hangingPunct="0">
                        <a:lnSpc>
                          <a:spcPct val="150000"/>
                        </a:lnSpc>
                        <a:buFont typeface="Wingdings" panose="05000000000000000000" pitchFamily="2" charset="2"/>
                        <a:buChar char="Ø"/>
                      </a:pPr>
                      <a:r>
                        <a:rPr lang="en-GB" sz="1400" kern="1200" dirty="0">
                          <a:solidFill>
                            <a:schemeClr val="dk1"/>
                          </a:solidFill>
                          <a:effectLst/>
                          <a:latin typeface="Arial" panose="020B0604020202020204" pitchFamily="34" charset="0"/>
                          <a:ea typeface="+mn-ea"/>
                          <a:cs typeface="Arial" panose="020B0604020202020204" pitchFamily="34" charset="0"/>
                        </a:rPr>
                        <a:t>Construct simple differential equations in pure mathematics and in context,</a:t>
                      </a:r>
                    </a:p>
                    <a:p>
                      <a:pPr marL="280988" indent="0" algn="just">
                        <a:lnSpc>
                          <a:spcPct val="150000"/>
                        </a:lnSpc>
                        <a:buFont typeface="Wingdings" panose="05000000000000000000" pitchFamily="2" charset="2"/>
                        <a:buNone/>
                      </a:pPr>
                      <a:r>
                        <a:rPr lang="en-GB" sz="1400" b="0" kern="1200" dirty="0">
                          <a:solidFill>
                            <a:schemeClr val="dk1"/>
                          </a:solidFill>
                          <a:effectLst/>
                          <a:latin typeface="Arial" panose="020B0604020202020204" pitchFamily="34" charset="0"/>
                          <a:ea typeface="+mn-ea"/>
                          <a:cs typeface="Arial" panose="020B0604020202020204" pitchFamily="34" charset="0"/>
                        </a:rPr>
                        <a:t>(c</a:t>
                      </a:r>
                      <a:r>
                        <a:rPr lang="en-GB" sz="1400" kern="1200" dirty="0">
                          <a:solidFill>
                            <a:schemeClr val="dk1"/>
                          </a:solidFill>
                          <a:effectLst/>
                          <a:latin typeface="Arial" panose="020B0604020202020204" pitchFamily="34" charset="0"/>
                          <a:ea typeface="+mn-ea"/>
                          <a:cs typeface="Arial" panose="020B0604020202020204" pitchFamily="34" charset="0"/>
                        </a:rPr>
                        <a:t>ontexts may include kinematics, population growth and modelling the relationship between price and demand)</a:t>
                      </a:r>
                      <a:endParaRPr lang="en-GB" sz="1000" dirty="0">
                        <a:latin typeface="Arial" panose="020B0604020202020204" pitchFamily="34" charset="0"/>
                        <a:cs typeface="Arial" panose="020B0604020202020204" pitchFamily="34" charset="0"/>
                      </a:endParaRPr>
                    </a:p>
                  </a:txBody>
                  <a:tcPr marT="45718" marB="45718"/>
                </a:tc>
                <a:tc>
                  <a:txBody>
                    <a:bodyPr/>
                    <a:lstStyle/>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100" b="1" kern="1200" dirty="0">
                        <a:solidFill>
                          <a:schemeClr val="dk1"/>
                        </a:solidFill>
                        <a:latin typeface="Arial" pitchFamily="34" charset="0"/>
                        <a:ea typeface="+mn-ea"/>
                        <a:cs typeface="Arial" pitchFamily="34" charset="0"/>
                      </a:endParaRPr>
                    </a:p>
                  </a:txBody>
                  <a:tcPr marT="45721" marB="45721"/>
                </a:tc>
                <a:extLst>
                  <a:ext uri="{0D108BD9-81ED-4DB2-BD59-A6C34878D82A}">
                    <a16:rowId xmlns:a16="http://schemas.microsoft.com/office/drawing/2014/main" val="10003"/>
                  </a:ext>
                </a:extLst>
              </a:tr>
            </a:tbl>
          </a:graphicData>
        </a:graphic>
      </p:graphicFrame>
      <p:sp>
        <p:nvSpPr>
          <p:cNvPr id="64514" name="TextBox 3"/>
          <p:cNvSpPr txBox="1">
            <a:spLocks noChangeArrowheads="1"/>
          </p:cNvSpPr>
          <p:nvPr/>
        </p:nvSpPr>
        <p:spPr bwMode="auto">
          <a:xfrm>
            <a:off x="488950" y="615950"/>
            <a:ext cx="4774064" cy="369332"/>
          </a:xfrm>
          <a:prstGeom prst="rect">
            <a:avLst/>
          </a:prstGeom>
          <a:noFill/>
          <a:ln w="9525">
            <a:noFill/>
            <a:miter lim="800000"/>
            <a:headEnd/>
            <a:tailEnd/>
          </a:ln>
        </p:spPr>
        <p:txBody>
          <a:bodyPr wrap="none">
            <a:spAutoFit/>
          </a:bodyPr>
          <a:lstStyle/>
          <a:p>
            <a:r>
              <a:rPr lang="en-GB" sz="1800" b="1" dirty="0">
                <a:latin typeface="Verdana" pitchFamily="34" charset="0"/>
              </a:rPr>
              <a:t>Differential Equations (slide 1 of 2)</a:t>
            </a:r>
          </a:p>
        </p:txBody>
      </p:sp>
      <p:graphicFrame>
        <p:nvGraphicFramePr>
          <p:cNvPr id="4" name="Diagram 3"/>
          <p:cNvGraphicFramePr/>
          <p:nvPr>
            <p:extLst>
              <p:ext uri="{D42A27DB-BD31-4B8C-83A1-F6EECF244321}">
                <p14:modId xmlns:p14="http://schemas.microsoft.com/office/powerpoint/2010/main" val="3879615634"/>
              </p:ext>
            </p:extLst>
          </p:nvPr>
        </p:nvGraphicFramePr>
        <p:xfrm>
          <a:off x="6517132" y="334519"/>
          <a:ext cx="1857388" cy="804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Arrow 4">
            <a:hlinkClick r:id="rId7" action="ppaction://hlinksldjump"/>
          </p:cNvPr>
          <p:cNvSpPr/>
          <p:nvPr/>
        </p:nvSpPr>
        <p:spPr>
          <a:xfrm>
            <a:off x="6480556" y="269335"/>
            <a:ext cx="1901952" cy="914399"/>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
        <p:nvSpPr>
          <p:cNvPr id="6" name="Right Arrow 5">
            <a:hlinkClick r:id="rId8" action="ppaction://hlinksldjump"/>
          </p:cNvPr>
          <p:cNvSpPr/>
          <p:nvPr/>
        </p:nvSpPr>
        <p:spPr>
          <a:xfrm>
            <a:off x="518668" y="7042547"/>
            <a:ext cx="2267712" cy="395684"/>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0254148"/>
              </p:ext>
            </p:extLst>
          </p:nvPr>
        </p:nvGraphicFramePr>
        <p:xfrm>
          <a:off x="488950" y="1404367"/>
          <a:ext cx="9826302" cy="3524166"/>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257203">
                  <a:extLst>
                    <a:ext uri="{9D8B030D-6E8A-4147-A177-3AD203B41FA5}">
                      <a16:colId xmlns:a16="http://schemas.microsoft.com/office/drawing/2014/main" val="20001"/>
                    </a:ext>
                  </a:extLst>
                </a:gridCol>
                <a:gridCol w="4137099">
                  <a:extLst>
                    <a:ext uri="{9D8B030D-6E8A-4147-A177-3AD203B41FA5}">
                      <a16:colId xmlns:a16="http://schemas.microsoft.com/office/drawing/2014/main" val="20002"/>
                    </a:ext>
                  </a:extLst>
                </a:gridCol>
              </a:tblGrid>
              <a:tr h="420329">
                <a:tc>
                  <a:txBody>
                    <a:bodyPr/>
                    <a:lstStyle/>
                    <a:p>
                      <a:endParaRPr lang="en-GB" sz="1600" dirty="0">
                        <a:effectLst>
                          <a:outerShdw blurRad="38100" dist="38100" dir="2700000" algn="tl">
                            <a:srgbClr val="000000">
                              <a:alpha val="43137"/>
                            </a:srgbClr>
                          </a:outerShdw>
                        </a:effectLst>
                        <a:latin typeface="Verdana" pitchFamily="34" charset="0"/>
                      </a:endParaRPr>
                    </a:p>
                  </a:txBody>
                  <a:tcPr marT="45674" marB="45674"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content</a:t>
                      </a:r>
                      <a:r>
                        <a:rPr lang="en-GB" sz="1600" dirty="0">
                          <a:effectLst>
                            <a:outerShdw blurRad="38100" dist="38100" dir="2700000" algn="tl">
                              <a:srgbClr val="000000">
                                <a:alpha val="43137"/>
                              </a:srgbClr>
                            </a:outerShdw>
                          </a:effectLst>
                        </a:rPr>
                        <a:t>:</a:t>
                      </a:r>
                      <a:endParaRPr lang="en-GB" sz="1600" dirty="0">
                        <a:effectLst>
                          <a:outerShdw blurRad="38100" dist="38100" dir="2700000" algn="tl">
                            <a:srgbClr val="000000">
                              <a:alpha val="43137"/>
                            </a:srgbClr>
                          </a:outerShdw>
                        </a:effectLst>
                        <a:latin typeface="Verdana" pitchFamily="34" charset="0"/>
                      </a:endParaRPr>
                    </a:p>
                  </a:txBody>
                  <a:tcPr marT="45674" marB="45674"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674" marB="45674" anchor="ctr"/>
                </a:tc>
                <a:extLst>
                  <a:ext uri="{0D108BD9-81ED-4DB2-BD59-A6C34878D82A}">
                    <a16:rowId xmlns:a16="http://schemas.microsoft.com/office/drawing/2014/main" val="10000"/>
                  </a:ext>
                </a:extLst>
              </a:tr>
              <a:tr h="1092161">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H7</a:t>
                      </a:r>
                    </a:p>
                  </a:txBody>
                  <a:tcPr marT="45674" marB="45674" vert="vert">
                    <a:solidFill>
                      <a:srgbClr val="00B050"/>
                    </a:solidFill>
                  </a:tcPr>
                </a:tc>
                <a:tc>
                  <a:txBody>
                    <a:bodyPr/>
                    <a:lstStyle/>
                    <a:p>
                      <a:pPr marL="285750" indent="-285750" algn="just" eaLnBrk="0" hangingPunct="0">
                        <a:lnSpc>
                          <a:spcPct val="150000"/>
                        </a:lnSpc>
                        <a:buFont typeface="Wingdings" panose="05000000000000000000" pitchFamily="2" charset="2"/>
                        <a:buChar char="Ø"/>
                      </a:pPr>
                      <a:r>
                        <a:rPr lang="en-GB" sz="1400" kern="1200" dirty="0">
                          <a:solidFill>
                            <a:schemeClr val="dk1"/>
                          </a:solidFill>
                          <a:effectLst/>
                          <a:latin typeface="Arial" panose="020B0604020202020204" pitchFamily="34" charset="0"/>
                          <a:ea typeface="+mn-ea"/>
                          <a:cs typeface="Arial" panose="020B0604020202020204" pitchFamily="34" charset="0"/>
                        </a:rPr>
                        <a:t>Evaluate the analytical solution of simple first order differential equations with separable variables, including finding particular solutions</a:t>
                      </a:r>
                    </a:p>
                    <a:p>
                      <a:pPr marL="285750" indent="-285750" algn="just" eaLnBrk="0" hangingPunct="0">
                        <a:lnSpc>
                          <a:spcPct val="150000"/>
                        </a:lnSpc>
                        <a:buFont typeface="Wingdings" panose="05000000000000000000" pitchFamily="2" charset="2"/>
                        <a:buChar char="Ø"/>
                      </a:pPr>
                      <a:endParaRPr lang="en-GB" sz="1400" kern="1200" dirty="0">
                        <a:solidFill>
                          <a:schemeClr val="dk1"/>
                        </a:solidFill>
                        <a:effectLst/>
                        <a:latin typeface="Arial" panose="020B0604020202020204" pitchFamily="34" charset="0"/>
                        <a:ea typeface="+mn-ea"/>
                        <a:cs typeface="Arial" panose="020B0604020202020204" pitchFamily="34" charset="0"/>
                      </a:endParaRPr>
                    </a:p>
                    <a:p>
                      <a:pPr marL="280988" indent="0" algn="just">
                        <a:lnSpc>
                          <a:spcPct val="150000"/>
                        </a:lnSpc>
                        <a:buFont typeface="Wingdings" panose="05000000000000000000" pitchFamily="2" charset="2"/>
                        <a:buNone/>
                      </a:pPr>
                      <a:r>
                        <a:rPr lang="en-GB" sz="1400" b="0" kern="1200" dirty="0">
                          <a:solidFill>
                            <a:schemeClr val="dk1"/>
                          </a:solidFill>
                          <a:effectLst/>
                          <a:latin typeface="Arial" panose="020B0604020202020204" pitchFamily="34" charset="0"/>
                          <a:ea typeface="+mn-ea"/>
                          <a:cs typeface="Arial" panose="020B0604020202020204" pitchFamily="34" charset="0"/>
                        </a:rPr>
                        <a:t>(S</a:t>
                      </a:r>
                      <a:r>
                        <a:rPr lang="en-GB" sz="1400" kern="1200" dirty="0">
                          <a:solidFill>
                            <a:schemeClr val="dk1"/>
                          </a:solidFill>
                          <a:effectLst/>
                          <a:latin typeface="Arial" panose="020B0604020202020204" pitchFamily="34" charset="0"/>
                          <a:ea typeface="+mn-ea"/>
                          <a:cs typeface="Arial" panose="020B0604020202020204" pitchFamily="34" charset="0"/>
                        </a:rPr>
                        <a:t>eparation of variables may require factorisation involving a common factor)</a:t>
                      </a:r>
                      <a:endParaRPr lang="en-GB" sz="1000" dirty="0">
                        <a:latin typeface="Arial" panose="020B0604020202020204" pitchFamily="34" charset="0"/>
                        <a:cs typeface="Arial" panose="020B0604020202020204" pitchFamily="34" charset="0"/>
                      </a:endParaRPr>
                    </a:p>
                  </a:txBody>
                  <a:tcPr marT="45718" marB="45718"/>
                </a:tc>
                <a:tc>
                  <a:txBody>
                    <a:bodyPr/>
                    <a:lstStyle/>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100" b="1" kern="1200" dirty="0">
                        <a:solidFill>
                          <a:schemeClr val="dk1"/>
                        </a:solidFill>
                        <a:latin typeface="Arial" pitchFamily="34" charset="0"/>
                        <a:ea typeface="+mn-ea"/>
                        <a:cs typeface="Arial" pitchFamily="34" charset="0"/>
                      </a:endParaRPr>
                    </a:p>
                  </a:txBody>
                  <a:tcPr marT="45721" marB="45721"/>
                </a:tc>
                <a:extLst>
                  <a:ext uri="{0D108BD9-81ED-4DB2-BD59-A6C34878D82A}">
                    <a16:rowId xmlns:a16="http://schemas.microsoft.com/office/drawing/2014/main" val="10001"/>
                  </a:ext>
                </a:extLst>
              </a:tr>
              <a:tr h="1092161">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H8</a:t>
                      </a:r>
                    </a:p>
                  </a:txBody>
                  <a:tcPr marT="45674" marB="45674" vert="vert">
                    <a:solidFill>
                      <a:srgbClr val="00B050"/>
                    </a:solidFill>
                  </a:tcPr>
                </a:tc>
                <a:tc>
                  <a:txBody>
                    <a:bodyPr/>
                    <a:lstStyle/>
                    <a:p>
                      <a:pPr marL="285750" indent="-285750" algn="just" eaLnBrk="0" hangingPunct="0">
                        <a:lnSpc>
                          <a:spcPct val="150000"/>
                        </a:lnSpc>
                        <a:buFont typeface="Wingdings" panose="05000000000000000000" pitchFamily="2" charset="2"/>
                        <a:buChar char="Ø"/>
                      </a:pPr>
                      <a:r>
                        <a:rPr lang="en-GB" sz="1400" kern="1200" dirty="0">
                          <a:solidFill>
                            <a:schemeClr val="dk1"/>
                          </a:solidFill>
                          <a:effectLst/>
                          <a:latin typeface="Arial" panose="020B0604020202020204" pitchFamily="34" charset="0"/>
                          <a:ea typeface="+mn-ea"/>
                          <a:cs typeface="Arial" panose="020B0604020202020204" pitchFamily="34" charset="0"/>
                        </a:rPr>
                        <a:t>Interpret the solution of a differential equation in the context of solving a problem, including identifying limitations of the solution; includes links to kinematics</a:t>
                      </a:r>
                      <a:endParaRPr lang="en-GB" sz="1000" dirty="0">
                        <a:latin typeface="Arial" panose="020B0604020202020204" pitchFamily="34" charset="0"/>
                        <a:cs typeface="Arial" panose="020B0604020202020204" pitchFamily="34" charset="0"/>
                      </a:endParaRPr>
                    </a:p>
                  </a:txBody>
                  <a:tcPr marT="45718" marB="45718"/>
                </a:tc>
                <a:tc>
                  <a:txBody>
                    <a:bodyPr/>
                    <a:lstStyle/>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100" b="1" kern="1200" dirty="0">
                        <a:solidFill>
                          <a:schemeClr val="dk1"/>
                        </a:solidFill>
                        <a:latin typeface="Arial" pitchFamily="34" charset="0"/>
                        <a:ea typeface="+mn-ea"/>
                        <a:cs typeface="Arial" pitchFamily="34" charset="0"/>
                      </a:endParaRPr>
                    </a:p>
                  </a:txBody>
                  <a:tcPr marT="45721" marB="45721"/>
                </a:tc>
                <a:extLst>
                  <a:ext uri="{0D108BD9-81ED-4DB2-BD59-A6C34878D82A}">
                    <a16:rowId xmlns:a16="http://schemas.microsoft.com/office/drawing/2014/main" val="10002"/>
                  </a:ext>
                </a:extLst>
              </a:tr>
            </a:tbl>
          </a:graphicData>
        </a:graphic>
      </p:graphicFrame>
      <p:sp>
        <p:nvSpPr>
          <p:cNvPr id="65538" name="TextBox 3"/>
          <p:cNvSpPr txBox="1">
            <a:spLocks noChangeArrowheads="1"/>
          </p:cNvSpPr>
          <p:nvPr/>
        </p:nvSpPr>
        <p:spPr bwMode="auto">
          <a:xfrm>
            <a:off x="488950" y="615950"/>
            <a:ext cx="5203825" cy="369888"/>
          </a:xfrm>
          <a:prstGeom prst="rect">
            <a:avLst/>
          </a:prstGeom>
          <a:noFill/>
          <a:ln w="9525">
            <a:noFill/>
            <a:miter lim="800000"/>
            <a:headEnd/>
            <a:tailEnd/>
          </a:ln>
        </p:spPr>
        <p:txBody>
          <a:bodyPr>
            <a:spAutoFit/>
          </a:bodyPr>
          <a:lstStyle/>
          <a:p>
            <a:r>
              <a:rPr lang="en-GB" sz="1800" b="1" dirty="0">
                <a:latin typeface="Verdana" pitchFamily="34" charset="0"/>
              </a:rPr>
              <a:t>Differential Equations (slide 2 of 2)</a:t>
            </a:r>
          </a:p>
        </p:txBody>
      </p:sp>
      <p:sp>
        <p:nvSpPr>
          <p:cNvPr id="4" name="Right Arrow 3">
            <a:hlinkClick r:id="rId2" action="ppaction://hlinksldjump"/>
          </p:cNvPr>
          <p:cNvSpPr/>
          <p:nvPr/>
        </p:nvSpPr>
        <p:spPr>
          <a:xfrm>
            <a:off x="518668" y="7042547"/>
            <a:ext cx="2267712" cy="395684"/>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17733514"/>
              </p:ext>
            </p:extLst>
          </p:nvPr>
        </p:nvGraphicFramePr>
        <p:xfrm>
          <a:off x="488950" y="1404367"/>
          <a:ext cx="9826302" cy="5141425"/>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257203">
                  <a:extLst>
                    <a:ext uri="{9D8B030D-6E8A-4147-A177-3AD203B41FA5}">
                      <a16:colId xmlns:a16="http://schemas.microsoft.com/office/drawing/2014/main" val="20001"/>
                    </a:ext>
                  </a:extLst>
                </a:gridCol>
                <a:gridCol w="4137099">
                  <a:extLst>
                    <a:ext uri="{9D8B030D-6E8A-4147-A177-3AD203B41FA5}">
                      <a16:colId xmlns:a16="http://schemas.microsoft.com/office/drawing/2014/main" val="20002"/>
                    </a:ext>
                  </a:extLst>
                </a:gridCol>
              </a:tblGrid>
              <a:tr h="456671">
                <a:tc>
                  <a:txBody>
                    <a:bodyPr/>
                    <a:lstStyle/>
                    <a:p>
                      <a:endParaRPr lang="en-GB" sz="1600" dirty="0">
                        <a:effectLst>
                          <a:outerShdw blurRad="38100" dist="38100" dir="2700000" algn="tl">
                            <a:srgbClr val="000000">
                              <a:alpha val="43137"/>
                            </a:srgbClr>
                          </a:outerShdw>
                        </a:effectLst>
                        <a:latin typeface="Verdana" pitchFamily="34" charset="0"/>
                      </a:endParaRPr>
                    </a:p>
                  </a:txBody>
                  <a:tcPr marT="45674" marB="45674"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content</a:t>
                      </a:r>
                      <a:r>
                        <a:rPr lang="en-GB" sz="1600" dirty="0">
                          <a:effectLst>
                            <a:outerShdw blurRad="38100" dist="38100" dir="2700000" algn="tl">
                              <a:srgbClr val="000000">
                                <a:alpha val="43137"/>
                              </a:srgbClr>
                            </a:outerShdw>
                          </a:effectLst>
                        </a:rPr>
                        <a:t>:</a:t>
                      </a:r>
                      <a:endParaRPr lang="en-GB" sz="1600" dirty="0">
                        <a:effectLst>
                          <a:outerShdw blurRad="38100" dist="38100" dir="2700000" algn="tl">
                            <a:srgbClr val="000000">
                              <a:alpha val="43137"/>
                            </a:srgbClr>
                          </a:outerShdw>
                        </a:effectLst>
                        <a:latin typeface="Verdana" pitchFamily="34" charset="0"/>
                      </a:endParaRPr>
                    </a:p>
                  </a:txBody>
                  <a:tcPr marT="45674" marB="45674"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674" marB="45674" anchor="ctr"/>
                </a:tc>
                <a:extLst>
                  <a:ext uri="{0D108BD9-81ED-4DB2-BD59-A6C34878D82A}">
                    <a16:rowId xmlns:a16="http://schemas.microsoft.com/office/drawing/2014/main" val="10000"/>
                  </a:ext>
                </a:extLst>
              </a:tr>
              <a:tr h="879493">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J1</a:t>
                      </a:r>
                    </a:p>
                  </a:txBody>
                  <a:tcPr marT="45674" marB="45674" vert="vert">
                    <a:solidFill>
                      <a:srgbClr val="FF0000"/>
                    </a:solidFill>
                  </a:tcPr>
                </a:tc>
                <a:tc>
                  <a:txBody>
                    <a:bodyPr/>
                    <a:lstStyle/>
                    <a:p>
                      <a:pPr marL="285750" indent="-285750" algn="just" eaLnBrk="0" hangingPunct="0">
                        <a:lnSpc>
                          <a:spcPct val="150000"/>
                        </a:lnSpc>
                        <a:buFont typeface="Wingdings" panose="05000000000000000000" pitchFamily="2" charset="2"/>
                        <a:buChar char="Ø"/>
                      </a:pPr>
                      <a:r>
                        <a:rPr lang="en-GB" sz="1400" b="0" kern="1200" dirty="0">
                          <a:solidFill>
                            <a:schemeClr val="dk1"/>
                          </a:solidFill>
                          <a:effectLst/>
                          <a:latin typeface="Arial" panose="020B0604020202020204" pitchFamily="34" charset="0"/>
                          <a:ea typeface="+mn-ea"/>
                          <a:cs typeface="Arial" panose="020B0604020202020204" pitchFamily="34" charset="0"/>
                        </a:rPr>
                        <a:t>Use vectors in three dimensions</a:t>
                      </a:r>
                      <a:endParaRPr lang="en-GB" sz="1000" b="0" dirty="0">
                        <a:latin typeface="Arial" panose="020B0604020202020204" pitchFamily="34" charset="0"/>
                        <a:cs typeface="Arial" panose="020B0604020202020204" pitchFamily="34" charset="0"/>
                      </a:endParaRPr>
                    </a:p>
                  </a:txBody>
                  <a:tcPr marT="45718" marB="45718"/>
                </a:tc>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GB" sz="1400" dirty="0">
                          <a:latin typeface="Arial" panose="020B0604020202020204" pitchFamily="34" charset="0"/>
                          <a:cs typeface="Arial" panose="020B0604020202020204" pitchFamily="34" charset="0"/>
                        </a:rPr>
                        <a:t>Assumed knowledge:</a:t>
                      </a:r>
                      <a:r>
                        <a:rPr lang="en-GB" sz="1400" baseline="0" dirty="0">
                          <a:latin typeface="Arial" panose="020B0604020202020204" pitchFamily="34" charset="0"/>
                          <a:cs typeface="Arial" panose="020B0604020202020204" pitchFamily="34" charset="0"/>
                        </a:rPr>
                        <a:t> covered in </a:t>
                      </a:r>
                      <a:r>
                        <a:rPr lang="en-GB" sz="1400" baseline="0" dirty="0">
                          <a:latin typeface="Arial" panose="020B0604020202020204" pitchFamily="34" charset="0"/>
                          <a:cs typeface="Arial" panose="020B0604020202020204" pitchFamily="34" charset="0"/>
                          <a:hlinkClick r:id="rId2" action="ppaction://hlinksldjump"/>
                        </a:rPr>
                        <a:t>year 12, Vectors</a:t>
                      </a:r>
                      <a:endParaRPr lang="en-US" sz="1400" dirty="0">
                        <a:latin typeface="Arial" panose="020B0604020202020204" pitchFamily="34" charset="0"/>
                        <a:cs typeface="Arial" panose="020B0604020202020204" pitchFamily="34" charset="0"/>
                      </a:endParaRPr>
                    </a:p>
                  </a:txBody>
                  <a:tcPr marT="45721" marB="45721"/>
                </a:tc>
                <a:extLst>
                  <a:ext uri="{0D108BD9-81ED-4DB2-BD59-A6C34878D82A}">
                    <a16:rowId xmlns:a16="http://schemas.microsoft.com/office/drawing/2014/main" val="10001"/>
                  </a:ext>
                </a:extLst>
              </a:tr>
              <a:tr h="879493">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J5</a:t>
                      </a:r>
                    </a:p>
                  </a:txBody>
                  <a:tcPr marT="45674" marB="45674" vert="vert">
                    <a:solidFill>
                      <a:srgbClr val="FF0000"/>
                    </a:solidFill>
                  </a:tcPr>
                </a:tc>
                <a:tc>
                  <a:txBody>
                    <a:bodyPr/>
                    <a:lstStyle/>
                    <a:p>
                      <a:pPr marL="285750" indent="-285750" algn="just" eaLnBrk="0" hangingPunct="0">
                        <a:lnSpc>
                          <a:spcPct val="150000"/>
                        </a:lnSpc>
                        <a:buFont typeface="Wingdings" panose="05000000000000000000" pitchFamily="2" charset="2"/>
                        <a:buChar char="Ø"/>
                      </a:pPr>
                      <a:r>
                        <a:rPr lang="en-GB" sz="1400" b="0" kern="1200" dirty="0">
                          <a:solidFill>
                            <a:schemeClr val="dk1"/>
                          </a:solidFill>
                          <a:effectLst/>
                          <a:latin typeface="Arial" panose="020B0604020202020204" pitchFamily="34" charset="0"/>
                          <a:ea typeface="+mn-ea"/>
                          <a:cs typeface="Arial" panose="020B0604020202020204" pitchFamily="34" charset="0"/>
                        </a:rPr>
                        <a:t>Use vectors to solve problems in kinematics</a:t>
                      </a:r>
                      <a:endParaRPr lang="en-GB" sz="1000" b="0" dirty="0">
                        <a:latin typeface="Arial" panose="020B0604020202020204" pitchFamily="34" charset="0"/>
                        <a:cs typeface="Arial" panose="020B0604020202020204" pitchFamily="34" charset="0"/>
                      </a:endParaRPr>
                    </a:p>
                  </a:txBody>
                  <a:tcPr marT="45718" marB="45718"/>
                </a:tc>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GB" sz="1400" dirty="0">
                          <a:latin typeface="Arial" panose="020B0604020202020204" pitchFamily="34" charset="0"/>
                          <a:cs typeface="Arial" panose="020B0604020202020204" pitchFamily="34" charset="0"/>
                        </a:rPr>
                        <a:t>Assumed knowledge:</a:t>
                      </a:r>
                      <a:r>
                        <a:rPr lang="en-GB" sz="1400" baseline="0" dirty="0">
                          <a:latin typeface="Arial" panose="020B0604020202020204" pitchFamily="34" charset="0"/>
                          <a:cs typeface="Arial" panose="020B0604020202020204" pitchFamily="34" charset="0"/>
                        </a:rPr>
                        <a:t> covered in </a:t>
                      </a:r>
                      <a:r>
                        <a:rPr lang="en-GB" sz="1400" baseline="0" dirty="0">
                          <a:latin typeface="Arial" panose="020B0604020202020204" pitchFamily="34" charset="0"/>
                          <a:cs typeface="Arial" panose="020B0604020202020204" pitchFamily="34" charset="0"/>
                          <a:hlinkClick r:id="rId2" action="ppaction://hlinksldjump"/>
                        </a:rPr>
                        <a:t>year 12, Vectors</a:t>
                      </a:r>
                      <a:endParaRPr lang="en-US" sz="1400" dirty="0">
                        <a:latin typeface="Arial" panose="020B0604020202020204" pitchFamily="34" charset="0"/>
                        <a:cs typeface="Arial" panose="020B0604020202020204" pitchFamily="34" charset="0"/>
                      </a:endParaRPr>
                    </a:p>
                  </a:txBody>
                  <a:tcPr marT="45721" marB="45721"/>
                </a:tc>
                <a:extLst>
                  <a:ext uri="{0D108BD9-81ED-4DB2-BD59-A6C34878D82A}">
                    <a16:rowId xmlns:a16="http://schemas.microsoft.com/office/drawing/2014/main" val="10002"/>
                  </a:ext>
                </a:extLst>
              </a:tr>
              <a:tr h="1485257">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E9</a:t>
                      </a:r>
                    </a:p>
                  </a:txBody>
                  <a:tcPr marT="45674" marB="45674" vert="vert">
                    <a:solidFill>
                      <a:srgbClr val="7030A0"/>
                    </a:solidFill>
                  </a:tcPr>
                </a:tc>
                <a:tc>
                  <a:txBody>
                    <a:bodyPr/>
                    <a:lstStyle/>
                    <a:p>
                      <a:pPr marL="285750" indent="-285750" algn="just" eaLnBrk="0" hangingPunct="0">
                        <a:lnSpc>
                          <a:spcPct val="150000"/>
                        </a:lnSpc>
                        <a:buFont typeface="Wingdings" panose="05000000000000000000" pitchFamily="2" charset="2"/>
                        <a:buChar char="Ø"/>
                      </a:pPr>
                      <a:r>
                        <a:rPr lang="en-GB" sz="1400" kern="1200" dirty="0">
                          <a:solidFill>
                            <a:schemeClr val="dk1"/>
                          </a:solidFill>
                          <a:effectLst/>
                          <a:latin typeface="Arial" panose="020B0604020202020204" pitchFamily="34" charset="0"/>
                          <a:ea typeface="+mn-ea"/>
                          <a:cs typeface="Arial" panose="020B0604020202020204" pitchFamily="34" charset="0"/>
                        </a:rPr>
                        <a:t>Use trigonometric functions to solve problems in context, including problems involving vectors, kinematics and forces</a:t>
                      </a:r>
                      <a:endParaRPr lang="en-GB" sz="1000" b="0" dirty="0">
                        <a:latin typeface="Arial" panose="020B0604020202020204" pitchFamily="34" charset="0"/>
                        <a:cs typeface="Arial" panose="020B0604020202020204" pitchFamily="34" charset="0"/>
                      </a:endParaRPr>
                    </a:p>
                  </a:txBody>
                  <a:tcPr marT="45718" marB="45718"/>
                </a:tc>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lang="en-GB" sz="1400" b="0" kern="1200" dirty="0">
                        <a:solidFill>
                          <a:schemeClr val="dk1"/>
                        </a:solidFill>
                        <a:latin typeface="Arial" panose="020B0604020202020204" pitchFamily="34" charset="0"/>
                        <a:ea typeface="+mn-ea"/>
                        <a:cs typeface="Arial" panose="020B0604020202020204" pitchFamily="34" charset="0"/>
                      </a:endParaRPr>
                    </a:p>
                  </a:txBody>
                  <a:tcPr marT="45721" marB="45721"/>
                </a:tc>
                <a:extLst>
                  <a:ext uri="{0D108BD9-81ED-4DB2-BD59-A6C34878D82A}">
                    <a16:rowId xmlns:a16="http://schemas.microsoft.com/office/drawing/2014/main" val="10003"/>
                  </a:ext>
                </a:extLst>
              </a:tr>
              <a:tr h="1440511">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Q3</a:t>
                      </a:r>
                    </a:p>
                  </a:txBody>
                  <a:tcPr marT="45674" marB="45674" vert="vert">
                    <a:solidFill>
                      <a:srgbClr val="FF7C80"/>
                    </a:solidFill>
                  </a:tcPr>
                </a:tc>
                <a:tc>
                  <a:txBody>
                    <a:bodyPr/>
                    <a:lstStyle/>
                    <a:p>
                      <a:pPr marL="285750" indent="-285750" algn="just" eaLnBrk="0" hangingPunct="0">
                        <a:lnSpc>
                          <a:spcPct val="150000"/>
                        </a:lnSpc>
                        <a:buFont typeface="Wingdings" panose="05000000000000000000" pitchFamily="2" charset="2"/>
                        <a:buChar char="Ø"/>
                      </a:pPr>
                      <a:r>
                        <a:rPr lang="en-GB" sz="1400" b="0" kern="1200" dirty="0">
                          <a:solidFill>
                            <a:schemeClr val="dk1"/>
                          </a:solidFill>
                          <a:effectLst/>
                          <a:latin typeface="Arial" panose="020B0604020202020204" pitchFamily="34" charset="0"/>
                          <a:ea typeface="+mn-ea"/>
                          <a:cs typeface="Arial" panose="020B0604020202020204" pitchFamily="34" charset="0"/>
                        </a:rPr>
                        <a:t>Understand, use and derive the formulae for constant acceleration for motion in 2 dimensions using vectors</a:t>
                      </a:r>
                      <a:endParaRPr lang="en-GB" sz="1000" b="0" dirty="0">
                        <a:latin typeface="Arial" panose="020B0604020202020204" pitchFamily="34" charset="0"/>
                        <a:cs typeface="Arial" panose="020B0604020202020204" pitchFamily="34" charset="0"/>
                      </a:endParaRPr>
                    </a:p>
                  </a:txBody>
                  <a:tcPr marT="45718" marB="45718"/>
                </a:tc>
                <a:tc>
                  <a:txBody>
                    <a:bodyPr/>
                    <a:lstStyle/>
                    <a:p>
                      <a:pPr marL="285750" indent="-285750" algn="just">
                        <a:lnSpc>
                          <a:spcPct val="150000"/>
                        </a:lnSpc>
                        <a:buFont typeface="Wingdings" panose="05000000000000000000" pitchFamily="2" charset="2"/>
                        <a:buChar char="Ø"/>
                      </a:pPr>
                      <a:r>
                        <a:rPr lang="en-GB" sz="1400" dirty="0">
                          <a:latin typeface="Arial" panose="020B0604020202020204" pitchFamily="34" charset="0"/>
                          <a:cs typeface="Arial" panose="020B0604020202020204" pitchFamily="34" charset="0"/>
                        </a:rPr>
                        <a:t>Assumed knowledge:</a:t>
                      </a:r>
                      <a:r>
                        <a:rPr lang="en-GB" sz="1400" baseline="0" dirty="0">
                          <a:latin typeface="Arial" panose="020B0604020202020204" pitchFamily="34" charset="0"/>
                          <a:cs typeface="Arial" panose="020B0604020202020204" pitchFamily="34" charset="0"/>
                        </a:rPr>
                        <a:t> covered in </a:t>
                      </a:r>
                      <a:r>
                        <a:rPr lang="en-GB" sz="1400" baseline="0" dirty="0">
                          <a:latin typeface="Arial" panose="020B0604020202020204" pitchFamily="34" charset="0"/>
                          <a:cs typeface="Arial" panose="020B0604020202020204" pitchFamily="34" charset="0"/>
                          <a:hlinkClick r:id="rId3" action="ppaction://hlinksldjump"/>
                        </a:rPr>
                        <a:t>year 12, Kinematics in One Dimension</a:t>
                      </a:r>
                      <a:endParaRPr lang="en-US" sz="1400" dirty="0">
                        <a:latin typeface="Arial" panose="020B0604020202020204" pitchFamily="34" charset="0"/>
                        <a:cs typeface="Arial" panose="020B0604020202020204" pitchFamily="34" charset="0"/>
                      </a:endParaRPr>
                    </a:p>
                  </a:txBody>
                  <a:tcPr marT="45721" marB="45721"/>
                </a:tc>
                <a:extLst>
                  <a:ext uri="{0D108BD9-81ED-4DB2-BD59-A6C34878D82A}">
                    <a16:rowId xmlns:a16="http://schemas.microsoft.com/office/drawing/2014/main" val="10004"/>
                  </a:ext>
                </a:extLst>
              </a:tr>
            </a:tbl>
          </a:graphicData>
        </a:graphic>
      </p:graphicFrame>
      <p:sp>
        <p:nvSpPr>
          <p:cNvPr id="66562" name="TextBox 3"/>
          <p:cNvSpPr txBox="1">
            <a:spLocks noChangeArrowheads="1"/>
          </p:cNvSpPr>
          <p:nvPr/>
        </p:nvSpPr>
        <p:spPr bwMode="auto">
          <a:xfrm>
            <a:off x="488950" y="615950"/>
            <a:ext cx="5991606" cy="369332"/>
          </a:xfrm>
          <a:prstGeom prst="rect">
            <a:avLst/>
          </a:prstGeom>
          <a:noFill/>
          <a:ln w="9525">
            <a:noFill/>
            <a:miter lim="800000"/>
            <a:headEnd/>
            <a:tailEnd/>
          </a:ln>
        </p:spPr>
        <p:txBody>
          <a:bodyPr wrap="square">
            <a:spAutoFit/>
          </a:bodyPr>
          <a:lstStyle/>
          <a:p>
            <a:r>
              <a:rPr lang="en-GB" sz="1800" b="1" dirty="0">
                <a:latin typeface="Verdana" pitchFamily="34" charset="0"/>
              </a:rPr>
              <a:t>Kinematics in Two Dimensions (slide 1 of 2)</a:t>
            </a:r>
          </a:p>
        </p:txBody>
      </p:sp>
      <p:graphicFrame>
        <p:nvGraphicFramePr>
          <p:cNvPr id="4" name="Diagram 3"/>
          <p:cNvGraphicFramePr/>
          <p:nvPr>
            <p:extLst>
              <p:ext uri="{D42A27DB-BD31-4B8C-83A1-F6EECF244321}">
                <p14:modId xmlns:p14="http://schemas.microsoft.com/office/powerpoint/2010/main" val="3879615634"/>
              </p:ext>
            </p:extLst>
          </p:nvPr>
        </p:nvGraphicFramePr>
        <p:xfrm>
          <a:off x="6517132" y="334519"/>
          <a:ext cx="1857388" cy="8046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ight Arrow 4">
            <a:hlinkClick r:id="rId9" action="ppaction://hlinksldjump"/>
          </p:cNvPr>
          <p:cNvSpPr/>
          <p:nvPr/>
        </p:nvSpPr>
        <p:spPr>
          <a:xfrm>
            <a:off x="6480556" y="269335"/>
            <a:ext cx="1901952" cy="914399"/>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
        <p:nvSpPr>
          <p:cNvPr id="6" name="Right Arrow 5">
            <a:hlinkClick r:id="rId10" action="ppaction://hlinksldjump"/>
          </p:cNvPr>
          <p:cNvSpPr/>
          <p:nvPr/>
        </p:nvSpPr>
        <p:spPr>
          <a:xfrm>
            <a:off x="518668" y="7042547"/>
            <a:ext cx="2267712" cy="395684"/>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006708496"/>
              </p:ext>
            </p:extLst>
          </p:nvPr>
        </p:nvGraphicFramePr>
        <p:xfrm>
          <a:off x="488950" y="1404367"/>
          <a:ext cx="9826302" cy="3067554"/>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257203">
                  <a:extLst>
                    <a:ext uri="{9D8B030D-6E8A-4147-A177-3AD203B41FA5}">
                      <a16:colId xmlns:a16="http://schemas.microsoft.com/office/drawing/2014/main" val="20001"/>
                    </a:ext>
                  </a:extLst>
                </a:gridCol>
                <a:gridCol w="4137099">
                  <a:extLst>
                    <a:ext uri="{9D8B030D-6E8A-4147-A177-3AD203B41FA5}">
                      <a16:colId xmlns:a16="http://schemas.microsoft.com/office/drawing/2014/main" val="20002"/>
                    </a:ext>
                  </a:extLst>
                </a:gridCol>
              </a:tblGrid>
              <a:tr h="525145">
                <a:tc>
                  <a:txBody>
                    <a:bodyPr/>
                    <a:lstStyle/>
                    <a:p>
                      <a:endParaRPr lang="en-GB" sz="1600" dirty="0">
                        <a:effectLst>
                          <a:outerShdw blurRad="38100" dist="38100" dir="2700000" algn="tl">
                            <a:srgbClr val="000000">
                              <a:alpha val="43137"/>
                            </a:srgbClr>
                          </a:outerShdw>
                        </a:effectLst>
                        <a:latin typeface="Verdana" pitchFamily="34" charset="0"/>
                      </a:endParaRPr>
                    </a:p>
                  </a:txBody>
                  <a:tcPr marT="45674" marB="45674" anchor="ctr"/>
                </a:tc>
                <a:tc>
                  <a:txBody>
                    <a:bodyPr/>
                    <a:lstStyle/>
                    <a:p>
                      <a:r>
                        <a:rPr lang="en-GB" sz="1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Specification</a:t>
                      </a:r>
                      <a:r>
                        <a:rPr lang="en-GB" sz="1400" baseline="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content</a:t>
                      </a:r>
                      <a:r>
                        <a:rPr lang="en-GB" sz="1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txBody>
                  <a:tcPr marT="45674" marB="45674"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674" marB="45674" anchor="ctr"/>
                </a:tc>
                <a:extLst>
                  <a:ext uri="{0D108BD9-81ED-4DB2-BD59-A6C34878D82A}">
                    <a16:rowId xmlns:a16="http://schemas.microsoft.com/office/drawing/2014/main" val="10000"/>
                  </a:ext>
                </a:extLst>
              </a:tr>
              <a:tr h="1177901">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Q4</a:t>
                      </a:r>
                    </a:p>
                  </a:txBody>
                  <a:tcPr marT="45674" marB="45674" vert="vert">
                    <a:solidFill>
                      <a:srgbClr val="FF7C80"/>
                    </a:solidFill>
                  </a:tcPr>
                </a:tc>
                <a:tc>
                  <a:txBody>
                    <a:bodyPr/>
                    <a:lstStyle/>
                    <a:p>
                      <a:pPr marL="285750" indent="-285750" algn="just" eaLnBrk="0" hangingPunct="0">
                        <a:lnSpc>
                          <a:spcPct val="150000"/>
                        </a:lnSpc>
                        <a:buFont typeface="Wingdings" panose="05000000000000000000" pitchFamily="2" charset="2"/>
                        <a:buChar char="Ø"/>
                      </a:pPr>
                      <a:r>
                        <a:rPr lang="en-GB" sz="1400" b="0" kern="1200" dirty="0">
                          <a:solidFill>
                            <a:schemeClr val="dk1"/>
                          </a:solidFill>
                          <a:effectLst/>
                          <a:latin typeface="Arial" panose="020B0604020202020204" pitchFamily="34" charset="0"/>
                          <a:ea typeface="+mn-ea"/>
                          <a:cs typeface="Arial" panose="020B0604020202020204" pitchFamily="34" charset="0"/>
                        </a:rPr>
                        <a:t>Use calculus in kinematics for motion in</a:t>
                      </a:r>
                      <a:r>
                        <a:rPr lang="en-GB" sz="1400" b="0" kern="1200" baseline="0" dirty="0">
                          <a:solidFill>
                            <a:schemeClr val="dk1"/>
                          </a:solidFill>
                          <a:effectLst/>
                          <a:latin typeface="Arial" panose="020B0604020202020204" pitchFamily="34" charset="0"/>
                          <a:ea typeface="+mn-ea"/>
                          <a:cs typeface="Arial" panose="020B0604020202020204" pitchFamily="34" charset="0"/>
                        </a:rPr>
                        <a:t> </a:t>
                      </a:r>
                      <a:r>
                        <a:rPr lang="en-GB" sz="1400" b="0" kern="1200" dirty="0">
                          <a:solidFill>
                            <a:schemeClr val="dk1"/>
                          </a:solidFill>
                          <a:effectLst/>
                          <a:latin typeface="Arial" panose="020B0604020202020204" pitchFamily="34" charset="0"/>
                          <a:ea typeface="+mn-ea"/>
                          <a:cs typeface="Arial" panose="020B0604020202020204" pitchFamily="34" charset="0"/>
                        </a:rPr>
                        <a:t>2 dimensions using vectors</a:t>
                      </a:r>
                    </a:p>
                  </a:txBody>
                  <a:tcPr marT="45718" marB="45718"/>
                </a:tc>
                <a:tc>
                  <a:txBody>
                    <a:bodyPr/>
                    <a:lstStyle/>
                    <a:p>
                      <a:pPr marL="285750" indent="-285750" algn="just">
                        <a:lnSpc>
                          <a:spcPct val="150000"/>
                        </a:lnSpc>
                        <a:buFont typeface="Wingdings" panose="05000000000000000000" pitchFamily="2" charset="2"/>
                        <a:buChar char="Ø"/>
                      </a:pPr>
                      <a:r>
                        <a:rPr lang="en-GB" sz="1400" dirty="0">
                          <a:latin typeface="Arial" panose="020B0604020202020204" pitchFamily="34" charset="0"/>
                          <a:cs typeface="Arial" panose="020B0604020202020204" pitchFamily="34" charset="0"/>
                        </a:rPr>
                        <a:t>Assumed knowledge:</a:t>
                      </a:r>
                      <a:r>
                        <a:rPr lang="en-GB" sz="1400" baseline="0" dirty="0">
                          <a:latin typeface="Arial" panose="020B0604020202020204" pitchFamily="34" charset="0"/>
                          <a:cs typeface="Arial" panose="020B0604020202020204" pitchFamily="34" charset="0"/>
                        </a:rPr>
                        <a:t> covered in </a:t>
                      </a:r>
                      <a:r>
                        <a:rPr lang="en-GB" sz="1400" baseline="0" dirty="0">
                          <a:latin typeface="Arial" panose="020B0604020202020204" pitchFamily="34" charset="0"/>
                          <a:cs typeface="Arial" panose="020B0604020202020204" pitchFamily="34" charset="0"/>
                          <a:hlinkClick r:id="rId2" action="ppaction://hlinksldjump"/>
                        </a:rPr>
                        <a:t>year 12, Kinematics in One Dimension</a:t>
                      </a:r>
                      <a:endParaRPr lang="en-US" sz="1400" dirty="0">
                        <a:latin typeface="Arial" panose="020B0604020202020204" pitchFamily="34" charset="0"/>
                        <a:cs typeface="Arial" panose="020B0604020202020204" pitchFamily="34" charset="0"/>
                      </a:endParaRPr>
                    </a:p>
                  </a:txBody>
                  <a:tcPr marT="45721" marB="45721"/>
                </a:tc>
                <a:extLst>
                  <a:ext uri="{0D108BD9-81ED-4DB2-BD59-A6C34878D82A}">
                    <a16:rowId xmlns:a16="http://schemas.microsoft.com/office/drawing/2014/main" val="10001"/>
                  </a:ext>
                </a:extLst>
              </a:tr>
              <a:tr h="1364508">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Q5</a:t>
                      </a:r>
                    </a:p>
                  </a:txBody>
                  <a:tcPr marT="45674" marB="45674" vert="vert">
                    <a:solidFill>
                      <a:srgbClr val="FF7C80"/>
                    </a:solidFill>
                  </a:tcPr>
                </a:tc>
                <a:tc>
                  <a:txBody>
                    <a:bodyPr/>
                    <a:lstStyle/>
                    <a:p>
                      <a:pPr marL="285750" indent="-285750" algn="just" eaLnBrk="0" hangingPunct="0">
                        <a:lnSpc>
                          <a:spcPct val="150000"/>
                        </a:lnSpc>
                        <a:buFont typeface="Wingdings" panose="05000000000000000000" pitchFamily="2" charset="2"/>
                        <a:buChar char="Ø"/>
                      </a:pPr>
                      <a:r>
                        <a:rPr lang="en-GB" sz="1400" kern="1200" dirty="0">
                          <a:solidFill>
                            <a:schemeClr val="dk1"/>
                          </a:solidFill>
                          <a:effectLst/>
                          <a:latin typeface="Arial" panose="020B0604020202020204" pitchFamily="34" charset="0"/>
                          <a:ea typeface="+mn-ea"/>
                          <a:cs typeface="Arial" panose="020B0604020202020204" pitchFamily="34" charset="0"/>
                        </a:rPr>
                        <a:t>Model motion under gravity in a vertical plane using vectors; projectiles</a:t>
                      </a:r>
                      <a:endParaRPr lang="en-GB" sz="1400" dirty="0">
                        <a:latin typeface="Arial" panose="020B0604020202020204" pitchFamily="34" charset="0"/>
                        <a:cs typeface="Arial" panose="020B0604020202020204" pitchFamily="34" charset="0"/>
                      </a:endParaRPr>
                    </a:p>
                  </a:txBody>
                  <a:tcPr marT="45718" marB="45718"/>
                </a:tc>
                <a:tc>
                  <a:txBody>
                    <a:bodyPr/>
                    <a:lstStyle/>
                    <a:p>
                      <a:endParaRPr lang="en-US" dirty="0"/>
                    </a:p>
                  </a:txBody>
                  <a:tcPr marT="45721" marB="45721"/>
                </a:tc>
                <a:extLst>
                  <a:ext uri="{0D108BD9-81ED-4DB2-BD59-A6C34878D82A}">
                    <a16:rowId xmlns:a16="http://schemas.microsoft.com/office/drawing/2014/main" val="10002"/>
                  </a:ext>
                </a:extLst>
              </a:tr>
            </a:tbl>
          </a:graphicData>
        </a:graphic>
      </p:graphicFrame>
      <p:sp>
        <p:nvSpPr>
          <p:cNvPr id="67586" name="TextBox 3"/>
          <p:cNvSpPr txBox="1">
            <a:spLocks noChangeArrowheads="1"/>
          </p:cNvSpPr>
          <p:nvPr/>
        </p:nvSpPr>
        <p:spPr bwMode="auto">
          <a:xfrm>
            <a:off x="488950" y="615950"/>
            <a:ext cx="6278563" cy="369888"/>
          </a:xfrm>
          <a:prstGeom prst="rect">
            <a:avLst/>
          </a:prstGeom>
          <a:noFill/>
          <a:ln w="9525">
            <a:noFill/>
            <a:miter lim="800000"/>
            <a:headEnd/>
            <a:tailEnd/>
          </a:ln>
        </p:spPr>
        <p:txBody>
          <a:bodyPr>
            <a:spAutoFit/>
          </a:bodyPr>
          <a:lstStyle/>
          <a:p>
            <a:r>
              <a:rPr lang="en-GB" sz="1800" b="1" dirty="0">
                <a:latin typeface="Verdana" pitchFamily="34" charset="0"/>
              </a:rPr>
              <a:t>Kinematics in Two Dimensions (slide 2 of 2)</a:t>
            </a:r>
          </a:p>
        </p:txBody>
      </p:sp>
      <p:sp>
        <p:nvSpPr>
          <p:cNvPr id="4" name="Right Arrow 3">
            <a:hlinkClick r:id="rId3" action="ppaction://hlinksldjump"/>
          </p:cNvPr>
          <p:cNvSpPr/>
          <p:nvPr/>
        </p:nvSpPr>
        <p:spPr>
          <a:xfrm>
            <a:off x="518668" y="7042547"/>
            <a:ext cx="2267712" cy="395684"/>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a:hlinkClick r:id="rId3" action="ppaction://hlinksldjump"/>
          </p:cNvPr>
          <p:cNvSpPr>
            <a:spLocks/>
          </p:cNvSpPr>
          <p:nvPr/>
        </p:nvSpPr>
        <p:spPr>
          <a:xfrm>
            <a:off x="146050" y="1692275"/>
            <a:ext cx="1725930" cy="658813"/>
          </a:xfrm>
          <a:prstGeom prst="round2DiagRect">
            <a:avLst/>
          </a:prstGeom>
          <a:solidFill>
            <a:srgbClr val="3B5AF7"/>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Verdana" pitchFamily="34" charset="0"/>
              </a:rPr>
              <a:t>Algebraic Manipulation, Quadratic Equations &amp; Simultaneous Equations</a:t>
            </a:r>
          </a:p>
        </p:txBody>
      </p:sp>
      <p:sp>
        <p:nvSpPr>
          <p:cNvPr id="19465" name="TextBox 8"/>
          <p:cNvSpPr txBox="1">
            <a:spLocks noChangeArrowheads="1"/>
          </p:cNvSpPr>
          <p:nvPr/>
        </p:nvSpPr>
        <p:spPr bwMode="auto">
          <a:xfrm>
            <a:off x="17463" y="841375"/>
            <a:ext cx="1252537" cy="361950"/>
          </a:xfrm>
          <a:prstGeom prst="rect">
            <a:avLst/>
          </a:prstGeom>
          <a:noFill/>
          <a:ln w="9525">
            <a:noFill/>
            <a:miter lim="800000"/>
            <a:headEnd/>
            <a:tailEnd/>
          </a:ln>
        </p:spPr>
        <p:txBody>
          <a:bodyPr lIns="104299" tIns="52150" rIns="104299" bIns="52150">
            <a:spAutoFit/>
          </a:bodyPr>
          <a:lstStyle/>
          <a:p>
            <a:r>
              <a:rPr lang="en-GB" sz="1600" b="1">
                <a:latin typeface="Verdana" pitchFamily="34" charset="0"/>
              </a:rPr>
              <a:t>Year 12</a:t>
            </a:r>
          </a:p>
        </p:txBody>
      </p:sp>
      <p:sp>
        <p:nvSpPr>
          <p:cNvPr id="19466" name="TextBox 9"/>
          <p:cNvSpPr txBox="1">
            <a:spLocks noChangeArrowheads="1"/>
          </p:cNvSpPr>
          <p:nvPr/>
        </p:nvSpPr>
        <p:spPr bwMode="auto">
          <a:xfrm>
            <a:off x="78804" y="246022"/>
            <a:ext cx="8167687" cy="597761"/>
          </a:xfrm>
          <a:prstGeom prst="rect">
            <a:avLst/>
          </a:prstGeom>
          <a:noFill/>
          <a:ln w="9525">
            <a:noFill/>
            <a:miter lim="800000"/>
            <a:headEnd/>
            <a:tailEnd/>
          </a:ln>
        </p:spPr>
        <p:txBody>
          <a:bodyPr lIns="104299" tIns="52150" rIns="104299" bIns="52150">
            <a:spAutoFit/>
          </a:bodyPr>
          <a:lstStyle/>
          <a:p>
            <a:r>
              <a:rPr lang="en-GB" sz="1600" dirty="0"/>
              <a:t>A-level Mathematics - 2 year Route Map, - AS Maths year 1, A-level Maths year 2 </a:t>
            </a:r>
            <a:br>
              <a:rPr lang="en-GB" sz="1600" dirty="0"/>
            </a:br>
            <a:r>
              <a:rPr lang="en-GB" sz="1600" dirty="0"/>
              <a:t>(2017 specification)</a:t>
            </a:r>
            <a:endParaRPr lang="en-US" sz="1600" dirty="0"/>
          </a:p>
        </p:txBody>
      </p:sp>
      <p:sp>
        <p:nvSpPr>
          <p:cNvPr id="53" name="Isosceles Triangle 52">
            <a:hlinkClick r:id="rId4" action="ppaction://hlinksldjump"/>
          </p:cNvPr>
          <p:cNvSpPr/>
          <p:nvPr/>
        </p:nvSpPr>
        <p:spPr>
          <a:xfrm rot="5400000">
            <a:off x="9240071" y="7227150"/>
            <a:ext cx="214314" cy="285752"/>
          </a:xfrm>
          <a:prstGeom prst="triangle">
            <a:avLst/>
          </a:prstGeom>
          <a:ln/>
        </p:spPr>
        <p:style>
          <a:lnRef idx="0">
            <a:schemeClr val="accent2"/>
          </a:lnRef>
          <a:fillRef idx="3">
            <a:schemeClr val="accent2"/>
          </a:fillRef>
          <a:effectRef idx="3">
            <a:schemeClr val="accent2"/>
          </a:effectRef>
          <a:fontRef idx="minor">
            <a:schemeClr val="lt1"/>
          </a:fontRef>
        </p:style>
        <p:txBody>
          <a:bodyPr lIns="41062" tIns="52150" rIns="104299" bIns="52150"/>
          <a:lstStyle/>
          <a:p>
            <a:pPr>
              <a:defRPr/>
            </a:pPr>
            <a:endParaRPr lang="en-GB" sz="900" u="sng" dirty="0">
              <a:solidFill>
                <a:schemeClr val="bg1"/>
              </a:solidFill>
              <a:latin typeface="Verdana" pitchFamily="34" charset="0"/>
            </a:endParaRPr>
          </a:p>
        </p:txBody>
      </p:sp>
      <p:sp>
        <p:nvSpPr>
          <p:cNvPr id="93" name="Round Diagonal Corner Rectangle 92">
            <a:hlinkClick r:id="rId5" action="ppaction://hlinksldjump"/>
          </p:cNvPr>
          <p:cNvSpPr>
            <a:spLocks/>
          </p:cNvSpPr>
          <p:nvPr/>
        </p:nvSpPr>
        <p:spPr>
          <a:xfrm>
            <a:off x="5378485" y="1693863"/>
            <a:ext cx="1997075" cy="657225"/>
          </a:xfrm>
          <a:prstGeom prst="round2DiagRect">
            <a:avLst/>
          </a:prstGeom>
          <a:solidFill>
            <a:srgbClr val="00B05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Verdana" pitchFamily="34" charset="0"/>
              </a:rPr>
              <a:t>Differentiation</a:t>
            </a:r>
          </a:p>
        </p:txBody>
      </p:sp>
      <p:sp>
        <p:nvSpPr>
          <p:cNvPr id="94" name="Round Diagonal Corner Rectangle 93">
            <a:hlinkClick r:id="rId6" action="ppaction://hlinksldjump"/>
          </p:cNvPr>
          <p:cNvSpPr>
            <a:spLocks/>
          </p:cNvSpPr>
          <p:nvPr/>
        </p:nvSpPr>
        <p:spPr>
          <a:xfrm>
            <a:off x="3251045" y="1701800"/>
            <a:ext cx="1371600" cy="657225"/>
          </a:xfrm>
          <a:prstGeom prst="round2DiagRect">
            <a:avLst/>
          </a:prstGeom>
          <a:solidFill>
            <a:srgbClr val="FF00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Verdana" pitchFamily="34" charset="0"/>
              </a:rPr>
              <a:t>Straight Lines &amp; Circles</a:t>
            </a:r>
          </a:p>
        </p:txBody>
      </p:sp>
      <p:sp>
        <p:nvSpPr>
          <p:cNvPr id="95" name="Round Diagonal Corner Rectangle 94">
            <a:hlinkClick r:id="rId7" action="ppaction://hlinksldjump"/>
          </p:cNvPr>
          <p:cNvSpPr>
            <a:spLocks/>
          </p:cNvSpPr>
          <p:nvPr/>
        </p:nvSpPr>
        <p:spPr>
          <a:xfrm>
            <a:off x="7457186" y="2922403"/>
            <a:ext cx="2070100" cy="617538"/>
          </a:xfrm>
          <a:prstGeom prst="round2DiagRect">
            <a:avLst/>
          </a:prstGeom>
          <a:solidFill>
            <a:srgbClr val="FF00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Verdana" pitchFamily="34" charset="0"/>
              </a:rPr>
              <a:t>Vectors</a:t>
            </a:r>
          </a:p>
        </p:txBody>
      </p:sp>
      <p:sp>
        <p:nvSpPr>
          <p:cNvPr id="73" name="Round Diagonal Corner Rectangle 72">
            <a:hlinkClick r:id="rId8" action="ppaction://hlinksldjump"/>
          </p:cNvPr>
          <p:cNvSpPr>
            <a:spLocks/>
          </p:cNvSpPr>
          <p:nvPr/>
        </p:nvSpPr>
        <p:spPr>
          <a:xfrm>
            <a:off x="4310362" y="4073239"/>
            <a:ext cx="816882" cy="658812"/>
          </a:xfrm>
          <a:prstGeom prst="round2DiagRect">
            <a:avLst/>
          </a:prstGeom>
          <a:solidFill>
            <a:srgbClr val="9933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Verdana" pitchFamily="34" charset="0"/>
              </a:rPr>
              <a:t>Statistical Sampling</a:t>
            </a:r>
          </a:p>
        </p:txBody>
      </p:sp>
      <p:sp>
        <p:nvSpPr>
          <p:cNvPr id="60" name="Right Arrow 59">
            <a:hlinkClick r:id="rId4" action="ppaction://hlinksldjump"/>
          </p:cNvPr>
          <p:cNvSpPr/>
          <p:nvPr/>
        </p:nvSpPr>
        <p:spPr>
          <a:xfrm>
            <a:off x="8299450" y="7164388"/>
            <a:ext cx="1285875" cy="396875"/>
          </a:xfrm>
          <a:prstGeom prst="rightArrow">
            <a:avLst>
              <a:gd name="adj1" fmla="val 50000"/>
              <a:gd name="adj2" fmla="val 71433"/>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72" name="Round Diagonal Corner Rectangle 71">
            <a:hlinkClick r:id="rId9" action="ppaction://hlinksldjump"/>
          </p:cNvPr>
          <p:cNvSpPr>
            <a:spLocks/>
          </p:cNvSpPr>
          <p:nvPr/>
        </p:nvSpPr>
        <p:spPr>
          <a:xfrm>
            <a:off x="142824" y="4074826"/>
            <a:ext cx="3065444" cy="657225"/>
          </a:xfrm>
          <a:prstGeom prst="round2DiagRect">
            <a:avLst/>
          </a:prstGeom>
          <a:solidFill>
            <a:srgbClr val="FF66CC"/>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Verdana" pitchFamily="34" charset="0"/>
              </a:rPr>
              <a:t>Exponentials &amp; Logarithms</a:t>
            </a:r>
          </a:p>
        </p:txBody>
      </p:sp>
      <p:sp>
        <p:nvSpPr>
          <p:cNvPr id="84" name="Round Diagonal Corner Rectangle 83">
            <a:hlinkClick r:id="rId10" action="ppaction://hlinksldjump"/>
          </p:cNvPr>
          <p:cNvSpPr>
            <a:spLocks/>
          </p:cNvSpPr>
          <p:nvPr/>
        </p:nvSpPr>
        <p:spPr>
          <a:xfrm>
            <a:off x="1186647" y="2903538"/>
            <a:ext cx="2035978" cy="630238"/>
          </a:xfrm>
          <a:prstGeom prst="round2DiagRect">
            <a:avLst/>
          </a:prstGeom>
          <a:solidFill>
            <a:srgbClr val="7030A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Verdana" pitchFamily="34" charset="0"/>
              </a:rPr>
              <a:t>Trigonometry</a:t>
            </a:r>
          </a:p>
        </p:txBody>
      </p:sp>
      <p:sp>
        <p:nvSpPr>
          <p:cNvPr id="85" name="Round Diagonal Corner Rectangle 84">
            <a:hlinkClick r:id="rId11" action="ppaction://hlinksldjump"/>
          </p:cNvPr>
          <p:cNvSpPr>
            <a:spLocks/>
          </p:cNvSpPr>
          <p:nvPr/>
        </p:nvSpPr>
        <p:spPr>
          <a:xfrm>
            <a:off x="1177036" y="5292725"/>
            <a:ext cx="2074009" cy="657225"/>
          </a:xfrm>
          <a:prstGeom prst="round2DiagRect">
            <a:avLst/>
          </a:prstGeom>
          <a:solidFill>
            <a:srgbClr val="FF7C8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32400" tIns="39600" rIns="32400" bIns="52150"/>
          <a:lstStyle/>
          <a:p>
            <a:pPr>
              <a:defRPr/>
            </a:pPr>
            <a:r>
              <a:rPr lang="en-GB" sz="900" b="1" dirty="0">
                <a:solidFill>
                  <a:schemeClr val="bg1"/>
                </a:solidFill>
                <a:latin typeface="Verdana" panose="020B0604030504040204" pitchFamily="34" charset="0"/>
                <a:ea typeface="Verdana" panose="020B0604030504040204" pitchFamily="34" charset="0"/>
                <a:cs typeface="Verdana" panose="020B0604030504040204" pitchFamily="34" charset="0"/>
              </a:rPr>
              <a:t>Kinematics in One Dimension</a:t>
            </a:r>
          </a:p>
        </p:txBody>
      </p:sp>
      <p:sp>
        <p:nvSpPr>
          <p:cNvPr id="87" name="Round Diagonal Corner Rectangle 86">
            <a:hlinkClick r:id="rId12" action="ppaction://hlinksldjump"/>
          </p:cNvPr>
          <p:cNvSpPr>
            <a:spLocks/>
          </p:cNvSpPr>
          <p:nvPr/>
        </p:nvSpPr>
        <p:spPr>
          <a:xfrm>
            <a:off x="9551988" y="2938072"/>
            <a:ext cx="963612" cy="595704"/>
          </a:xfrm>
          <a:prstGeom prst="round2DiagRect">
            <a:avLst/>
          </a:prstGeom>
          <a:solidFill>
            <a:srgbClr val="3B5AF7"/>
          </a:solidFill>
          <a:ln w="15875">
            <a:solidFill>
              <a:srgbClr val="3B5AF7"/>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Verdana" pitchFamily="34" charset="0"/>
              </a:rPr>
              <a:t>Proof</a:t>
            </a:r>
          </a:p>
        </p:txBody>
      </p:sp>
      <p:sp>
        <p:nvSpPr>
          <p:cNvPr id="19503" name="TextBox 51">
            <a:hlinkClick r:id="rId13" action="ppaction://hlinksldjump"/>
          </p:cNvPr>
          <p:cNvSpPr txBox="1">
            <a:spLocks noChangeArrowheads="1"/>
          </p:cNvSpPr>
          <p:nvPr/>
        </p:nvSpPr>
        <p:spPr bwMode="auto">
          <a:xfrm>
            <a:off x="8258175" y="7221538"/>
            <a:ext cx="960438" cy="276225"/>
          </a:xfrm>
          <a:prstGeom prst="rect">
            <a:avLst/>
          </a:prstGeom>
          <a:noFill/>
          <a:ln w="9525">
            <a:noFill/>
            <a:miter lim="800000"/>
            <a:headEnd/>
            <a:tailEnd/>
          </a:ln>
        </p:spPr>
        <p:txBody>
          <a:bodyPr>
            <a:spAutoFit/>
          </a:bodyPr>
          <a:lstStyle/>
          <a:p>
            <a:pPr algn="r"/>
            <a:r>
              <a:rPr lang="en-GB" sz="1200" b="1" dirty="0">
                <a:latin typeface="Verdana" pitchFamily="34" charset="0"/>
              </a:rPr>
              <a:t>Year 13</a:t>
            </a:r>
          </a:p>
        </p:txBody>
      </p:sp>
      <p:sp>
        <p:nvSpPr>
          <p:cNvPr id="81" name="Round Diagonal Corner Rectangle 80">
            <a:hlinkClick r:id="rId14" action="ppaction://hlinksldjump"/>
          </p:cNvPr>
          <p:cNvSpPr>
            <a:spLocks/>
          </p:cNvSpPr>
          <p:nvPr/>
        </p:nvSpPr>
        <p:spPr>
          <a:xfrm>
            <a:off x="1871825" y="1701800"/>
            <a:ext cx="1379220" cy="658813"/>
          </a:xfrm>
          <a:prstGeom prst="round2DiagRect">
            <a:avLst/>
          </a:prstGeom>
          <a:solidFill>
            <a:srgbClr val="3B5AF7"/>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Verdana" pitchFamily="34" charset="0"/>
              </a:rPr>
              <a:t>Graphs, Linear &amp; Quadratic Inequalities</a:t>
            </a:r>
          </a:p>
        </p:txBody>
      </p:sp>
      <p:sp>
        <p:nvSpPr>
          <p:cNvPr id="83" name="Round Diagonal Corner Rectangle 82">
            <a:hlinkClick r:id="rId15" action="ppaction://hlinksldjump"/>
          </p:cNvPr>
          <p:cNvSpPr>
            <a:spLocks/>
          </p:cNvSpPr>
          <p:nvPr/>
        </p:nvSpPr>
        <p:spPr>
          <a:xfrm>
            <a:off x="4665020" y="1731719"/>
            <a:ext cx="714375" cy="657225"/>
          </a:xfrm>
          <a:prstGeom prst="round2DiagRect">
            <a:avLst/>
          </a:prstGeom>
          <a:solidFill>
            <a:srgbClr val="FF99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Verdana" pitchFamily="34" charset="0"/>
              </a:rPr>
              <a:t>Binomial Expansions</a:t>
            </a:r>
          </a:p>
        </p:txBody>
      </p:sp>
      <p:sp>
        <p:nvSpPr>
          <p:cNvPr id="88" name="Round Diagonal Corner Rectangle 87">
            <a:hlinkClick r:id="rId16" action="ppaction://hlinksldjump"/>
          </p:cNvPr>
          <p:cNvSpPr>
            <a:spLocks/>
          </p:cNvSpPr>
          <p:nvPr/>
        </p:nvSpPr>
        <p:spPr>
          <a:xfrm>
            <a:off x="9584881" y="1701800"/>
            <a:ext cx="992187" cy="657225"/>
          </a:xfrm>
          <a:prstGeom prst="round2DiagRect">
            <a:avLst/>
          </a:prstGeom>
          <a:solidFill>
            <a:srgbClr val="00B05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Verdana" pitchFamily="34" charset="0"/>
              </a:rPr>
              <a:t>Integration</a:t>
            </a:r>
          </a:p>
        </p:txBody>
      </p:sp>
      <p:sp>
        <p:nvSpPr>
          <p:cNvPr id="100" name="Round Diagonal Corner Rectangle 99">
            <a:hlinkClick r:id="rId5" action="ppaction://hlinksldjump"/>
          </p:cNvPr>
          <p:cNvSpPr>
            <a:spLocks/>
          </p:cNvSpPr>
          <p:nvPr/>
        </p:nvSpPr>
        <p:spPr>
          <a:xfrm>
            <a:off x="8456613" y="1701800"/>
            <a:ext cx="1116012" cy="657225"/>
          </a:xfrm>
          <a:prstGeom prst="round2DiagRect">
            <a:avLst/>
          </a:prstGeom>
          <a:solidFill>
            <a:srgbClr val="00B05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Verdana" pitchFamily="34" charset="0"/>
              </a:rPr>
              <a:t>Differentiation</a:t>
            </a:r>
          </a:p>
        </p:txBody>
      </p:sp>
      <p:sp>
        <p:nvSpPr>
          <p:cNvPr id="101" name="Round Diagonal Corner Rectangle 100">
            <a:hlinkClick r:id="rId16" action="ppaction://hlinksldjump"/>
          </p:cNvPr>
          <p:cNvSpPr>
            <a:spLocks/>
          </p:cNvSpPr>
          <p:nvPr/>
        </p:nvSpPr>
        <p:spPr>
          <a:xfrm>
            <a:off x="162640" y="2873762"/>
            <a:ext cx="994577" cy="657225"/>
          </a:xfrm>
          <a:prstGeom prst="round2DiagRect">
            <a:avLst/>
          </a:prstGeom>
          <a:solidFill>
            <a:srgbClr val="00B05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Verdana" pitchFamily="34" charset="0"/>
              </a:rPr>
              <a:t>Integration</a:t>
            </a:r>
          </a:p>
        </p:txBody>
      </p:sp>
      <p:sp>
        <p:nvSpPr>
          <p:cNvPr id="66" name="Round Diagonal Corner Rectangle 65">
            <a:hlinkClick r:id="rId17" action="ppaction://hlinksldjump"/>
          </p:cNvPr>
          <p:cNvSpPr>
            <a:spLocks/>
          </p:cNvSpPr>
          <p:nvPr/>
        </p:nvSpPr>
        <p:spPr>
          <a:xfrm>
            <a:off x="5127244" y="4073239"/>
            <a:ext cx="1244028" cy="658812"/>
          </a:xfrm>
          <a:prstGeom prst="round2DiagRect">
            <a:avLst/>
          </a:prstGeom>
          <a:solidFill>
            <a:srgbClr val="9933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Verdana" pitchFamily="34" charset="0"/>
              </a:rPr>
              <a:t>Data Presentation &amp; Interpretation</a:t>
            </a:r>
          </a:p>
        </p:txBody>
      </p:sp>
      <p:sp>
        <p:nvSpPr>
          <p:cNvPr id="75" name="Round Diagonal Corner Rectangle 74">
            <a:hlinkClick r:id="rId18" action="ppaction://hlinksldjump"/>
          </p:cNvPr>
          <p:cNvSpPr>
            <a:spLocks/>
          </p:cNvSpPr>
          <p:nvPr/>
        </p:nvSpPr>
        <p:spPr>
          <a:xfrm>
            <a:off x="6403113" y="4073239"/>
            <a:ext cx="1565275" cy="658812"/>
          </a:xfrm>
          <a:prstGeom prst="round2DiagRect">
            <a:avLst/>
          </a:prstGeom>
          <a:solidFill>
            <a:srgbClr val="9933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Verdana" pitchFamily="34" charset="0"/>
              </a:rPr>
              <a:t>Probability &amp; Statistical Distributions</a:t>
            </a:r>
          </a:p>
        </p:txBody>
      </p:sp>
      <p:sp>
        <p:nvSpPr>
          <p:cNvPr id="77" name="Round Diagonal Corner Rectangle 76">
            <a:hlinkClick r:id="rId19" action="ppaction://hlinksldjump"/>
          </p:cNvPr>
          <p:cNvSpPr>
            <a:spLocks/>
          </p:cNvSpPr>
          <p:nvPr/>
        </p:nvSpPr>
        <p:spPr>
          <a:xfrm>
            <a:off x="7972887" y="4073239"/>
            <a:ext cx="1563688" cy="658812"/>
          </a:xfrm>
          <a:prstGeom prst="round2DiagRect">
            <a:avLst/>
          </a:prstGeom>
          <a:solidFill>
            <a:srgbClr val="9933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Verdana" pitchFamily="34" charset="0"/>
              </a:rPr>
              <a:t>Statistical </a:t>
            </a:r>
          </a:p>
          <a:p>
            <a:pPr>
              <a:defRPr/>
            </a:pPr>
            <a:r>
              <a:rPr lang="en-GB" sz="900" b="1" dirty="0">
                <a:solidFill>
                  <a:schemeClr val="bg1"/>
                </a:solidFill>
                <a:latin typeface="Verdana" pitchFamily="34" charset="0"/>
              </a:rPr>
              <a:t>Hypothesis Testing</a:t>
            </a:r>
          </a:p>
        </p:txBody>
      </p:sp>
      <p:sp>
        <p:nvSpPr>
          <p:cNvPr id="65" name="Round Diagonal Corner Rectangle 64">
            <a:hlinkClick r:id="rId20" action="ppaction://hlinksldjump"/>
          </p:cNvPr>
          <p:cNvSpPr>
            <a:spLocks/>
          </p:cNvSpPr>
          <p:nvPr/>
        </p:nvSpPr>
        <p:spPr>
          <a:xfrm>
            <a:off x="3269465" y="5306580"/>
            <a:ext cx="2039135" cy="635433"/>
          </a:xfrm>
          <a:prstGeom prst="round2DiagRect">
            <a:avLst/>
          </a:prstGeom>
          <a:solidFill>
            <a:srgbClr val="FF7C8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32400" tIns="39600" rIns="32400" bIns="52150"/>
          <a:lstStyle/>
          <a:p>
            <a:pPr>
              <a:defRPr/>
            </a:pPr>
            <a:r>
              <a:rPr lang="en-GB" sz="900" b="1" dirty="0">
                <a:solidFill>
                  <a:schemeClr val="bg1"/>
                </a:solidFill>
                <a:latin typeface="Verdana" pitchFamily="34" charset="0"/>
              </a:rPr>
              <a:t>Forces &amp; Newton’s Laws</a:t>
            </a:r>
          </a:p>
        </p:txBody>
      </p:sp>
      <p:sp>
        <p:nvSpPr>
          <p:cNvPr id="80" name="Round Diagonal Corner Rectangle 79"/>
          <p:cNvSpPr>
            <a:spLocks/>
          </p:cNvSpPr>
          <p:nvPr/>
        </p:nvSpPr>
        <p:spPr>
          <a:xfrm>
            <a:off x="7427353" y="1696942"/>
            <a:ext cx="1014395" cy="657225"/>
          </a:xfrm>
          <a:prstGeom prst="round2DiagRect">
            <a:avLst/>
          </a:prstGeom>
          <a:solidFill>
            <a:schemeClr val="accent6">
              <a:lumMod val="40000"/>
              <a:lumOff val="60000"/>
            </a:schemeClr>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rgbClr val="595959"/>
                </a:solidFill>
                <a:latin typeface="Verdana" pitchFamily="34" charset="0"/>
              </a:rPr>
              <a:t>Holiday</a:t>
            </a:r>
          </a:p>
        </p:txBody>
      </p:sp>
      <p:sp>
        <p:nvSpPr>
          <p:cNvPr id="82" name="Round Diagonal Corner Rectangle 81"/>
          <p:cNvSpPr>
            <a:spLocks/>
          </p:cNvSpPr>
          <p:nvPr/>
        </p:nvSpPr>
        <p:spPr>
          <a:xfrm>
            <a:off x="6398210" y="2933517"/>
            <a:ext cx="1014395" cy="595311"/>
          </a:xfrm>
          <a:prstGeom prst="round2DiagRect">
            <a:avLst/>
          </a:prstGeom>
          <a:solidFill>
            <a:schemeClr val="accent6">
              <a:lumMod val="40000"/>
              <a:lumOff val="60000"/>
            </a:schemeClr>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rgbClr val="595959"/>
                </a:solidFill>
                <a:latin typeface="Verdana" pitchFamily="34" charset="0"/>
              </a:rPr>
              <a:t>Holiday</a:t>
            </a:r>
          </a:p>
        </p:txBody>
      </p:sp>
      <p:sp>
        <p:nvSpPr>
          <p:cNvPr id="86" name="Round Diagonal Corner Rectangle 85"/>
          <p:cNvSpPr>
            <a:spLocks/>
          </p:cNvSpPr>
          <p:nvPr/>
        </p:nvSpPr>
        <p:spPr>
          <a:xfrm>
            <a:off x="5354920" y="2921407"/>
            <a:ext cx="1014395" cy="612369"/>
          </a:xfrm>
          <a:prstGeom prst="round2DiagRect">
            <a:avLst/>
          </a:prstGeom>
          <a:solidFill>
            <a:schemeClr val="accent6">
              <a:lumMod val="40000"/>
              <a:lumOff val="60000"/>
            </a:schemeClr>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rgbClr val="595959"/>
                </a:solidFill>
                <a:latin typeface="Verdana" pitchFamily="34" charset="0"/>
              </a:rPr>
              <a:t>Holiday</a:t>
            </a:r>
          </a:p>
        </p:txBody>
      </p:sp>
      <p:sp>
        <p:nvSpPr>
          <p:cNvPr id="102" name="Round Diagonal Corner Rectangle 101"/>
          <p:cNvSpPr>
            <a:spLocks/>
          </p:cNvSpPr>
          <p:nvPr/>
        </p:nvSpPr>
        <p:spPr>
          <a:xfrm>
            <a:off x="142823" y="5306580"/>
            <a:ext cx="1014395" cy="635433"/>
          </a:xfrm>
          <a:prstGeom prst="round2DiagRect">
            <a:avLst/>
          </a:prstGeom>
          <a:solidFill>
            <a:schemeClr val="accent6">
              <a:lumMod val="40000"/>
              <a:lumOff val="60000"/>
            </a:schemeClr>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rgbClr val="595959"/>
                </a:solidFill>
                <a:latin typeface="Verdana" pitchFamily="34" charset="0"/>
              </a:rPr>
              <a:t>Holiday</a:t>
            </a:r>
          </a:p>
        </p:txBody>
      </p:sp>
      <p:sp>
        <p:nvSpPr>
          <p:cNvPr id="103" name="Round Diagonal Corner Rectangle 102"/>
          <p:cNvSpPr>
            <a:spLocks/>
          </p:cNvSpPr>
          <p:nvPr/>
        </p:nvSpPr>
        <p:spPr>
          <a:xfrm>
            <a:off x="3269465" y="4074826"/>
            <a:ext cx="1014395" cy="657225"/>
          </a:xfrm>
          <a:prstGeom prst="round2DiagRect">
            <a:avLst/>
          </a:prstGeom>
          <a:solidFill>
            <a:schemeClr val="accent6">
              <a:lumMod val="40000"/>
              <a:lumOff val="60000"/>
            </a:schemeClr>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rgbClr val="595959"/>
                </a:solidFill>
                <a:latin typeface="Verdana" pitchFamily="34" charset="0"/>
              </a:rPr>
              <a:t>Holiday</a:t>
            </a:r>
          </a:p>
        </p:txBody>
      </p:sp>
      <p:sp>
        <p:nvSpPr>
          <p:cNvPr id="104" name="Round Diagonal Corner Rectangle 103"/>
          <p:cNvSpPr>
            <a:spLocks/>
          </p:cNvSpPr>
          <p:nvPr/>
        </p:nvSpPr>
        <p:spPr>
          <a:xfrm>
            <a:off x="9536574" y="4096174"/>
            <a:ext cx="1014395" cy="635433"/>
          </a:xfrm>
          <a:prstGeom prst="round2DiagRect">
            <a:avLst/>
          </a:prstGeom>
          <a:solidFill>
            <a:schemeClr val="accent6">
              <a:lumMod val="40000"/>
              <a:lumOff val="60000"/>
            </a:schemeClr>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rgbClr val="595959"/>
                </a:solidFill>
                <a:latin typeface="Verdana" pitchFamily="34" charset="0"/>
              </a:rPr>
              <a:t>Holiday</a:t>
            </a:r>
          </a:p>
        </p:txBody>
      </p:sp>
      <p:sp>
        <p:nvSpPr>
          <p:cNvPr id="105" name="Round Diagonal Corner Rectangle 104"/>
          <p:cNvSpPr>
            <a:spLocks/>
          </p:cNvSpPr>
          <p:nvPr/>
        </p:nvSpPr>
        <p:spPr>
          <a:xfrm>
            <a:off x="7441265" y="5294294"/>
            <a:ext cx="1014395" cy="657225"/>
          </a:xfrm>
          <a:prstGeom prst="round2DiagRect">
            <a:avLst/>
          </a:prstGeom>
          <a:solidFill>
            <a:schemeClr val="accent6">
              <a:lumMod val="40000"/>
              <a:lumOff val="60000"/>
            </a:schemeClr>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rgbClr val="595959"/>
                </a:solidFill>
                <a:latin typeface="Verdana" pitchFamily="34" charset="0"/>
              </a:rPr>
              <a:t>Holiday</a:t>
            </a:r>
          </a:p>
        </p:txBody>
      </p:sp>
      <p:sp>
        <p:nvSpPr>
          <p:cNvPr id="106" name="Round Diagonal Corner Rectangle 105"/>
          <p:cNvSpPr>
            <a:spLocks/>
          </p:cNvSpPr>
          <p:nvPr/>
        </p:nvSpPr>
        <p:spPr>
          <a:xfrm>
            <a:off x="4294205" y="2921407"/>
            <a:ext cx="1014395" cy="612369"/>
          </a:xfrm>
          <a:prstGeom prst="round2DiagRect">
            <a:avLst/>
          </a:prstGeom>
          <a:solidFill>
            <a:srgbClr val="FFFF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r>
              <a:rPr lang="en-GB" sz="900" b="1" dirty="0">
                <a:solidFill>
                  <a:srgbClr val="595959"/>
                </a:solidFill>
                <a:latin typeface="Verdana" pitchFamily="34" charset="0"/>
              </a:rPr>
              <a:t>Mock Examinations</a:t>
            </a:r>
          </a:p>
          <a:p>
            <a:r>
              <a:rPr lang="en-GB" sz="900" b="1" dirty="0">
                <a:solidFill>
                  <a:srgbClr val="595959"/>
                </a:solidFill>
                <a:latin typeface="Verdana" pitchFamily="34" charset="0"/>
              </a:rPr>
              <a:t>and Revision</a:t>
            </a:r>
          </a:p>
          <a:p>
            <a:pPr>
              <a:defRPr/>
            </a:pPr>
            <a:endParaRPr lang="en-GB" sz="900" b="1" dirty="0">
              <a:solidFill>
                <a:srgbClr val="595959"/>
              </a:solidFill>
              <a:latin typeface="Verdana" pitchFamily="34" charset="0"/>
            </a:endParaRPr>
          </a:p>
        </p:txBody>
      </p:sp>
      <p:sp>
        <p:nvSpPr>
          <p:cNvPr id="107" name="Round Diagonal Corner Rectangle 106"/>
          <p:cNvSpPr>
            <a:spLocks/>
          </p:cNvSpPr>
          <p:nvPr/>
        </p:nvSpPr>
        <p:spPr>
          <a:xfrm>
            <a:off x="3269464" y="2921407"/>
            <a:ext cx="1014395" cy="612369"/>
          </a:xfrm>
          <a:prstGeom prst="round2DiagRect">
            <a:avLst/>
          </a:prstGeom>
          <a:solidFill>
            <a:srgbClr val="FFFF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r>
              <a:rPr lang="en-GB" sz="900" b="1" dirty="0">
                <a:solidFill>
                  <a:srgbClr val="595959"/>
                </a:solidFill>
                <a:latin typeface="Verdana" pitchFamily="34" charset="0"/>
              </a:rPr>
              <a:t>Mock Examinations</a:t>
            </a:r>
          </a:p>
          <a:p>
            <a:r>
              <a:rPr lang="en-GB" sz="900" b="1" dirty="0">
                <a:solidFill>
                  <a:srgbClr val="595959"/>
                </a:solidFill>
                <a:latin typeface="Verdana" pitchFamily="34" charset="0"/>
              </a:rPr>
              <a:t>and Revision</a:t>
            </a:r>
          </a:p>
          <a:p>
            <a:pPr>
              <a:defRPr/>
            </a:pPr>
            <a:endParaRPr lang="en-GB" sz="900" b="1" dirty="0">
              <a:solidFill>
                <a:srgbClr val="595959"/>
              </a:solidFill>
              <a:latin typeface="Verdana" pitchFamily="34" charset="0"/>
            </a:endParaRPr>
          </a:p>
        </p:txBody>
      </p:sp>
      <p:sp>
        <p:nvSpPr>
          <p:cNvPr id="108" name="Round Diagonal Corner Rectangle 107"/>
          <p:cNvSpPr>
            <a:spLocks/>
          </p:cNvSpPr>
          <p:nvPr/>
        </p:nvSpPr>
        <p:spPr>
          <a:xfrm>
            <a:off x="5354920" y="5284788"/>
            <a:ext cx="1014395" cy="657225"/>
          </a:xfrm>
          <a:prstGeom prst="round2DiagRect">
            <a:avLst/>
          </a:prstGeom>
          <a:solidFill>
            <a:srgbClr val="FFFF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defTabSz="1042993" fontAlgn="auto">
              <a:spcBef>
                <a:spcPts val="0"/>
              </a:spcBef>
              <a:spcAft>
                <a:spcPts val="0"/>
              </a:spcAft>
              <a:defRPr/>
            </a:pPr>
            <a:r>
              <a:rPr lang="en-GB" sz="900" b="1" dirty="0">
                <a:solidFill>
                  <a:schemeClr val="tx1">
                    <a:lumMod val="65000"/>
                    <a:lumOff val="35000"/>
                  </a:schemeClr>
                </a:solidFill>
                <a:latin typeface="Verdana" pitchFamily="34" charset="0"/>
              </a:rPr>
              <a:t>Summer</a:t>
            </a:r>
          </a:p>
          <a:p>
            <a:pPr defTabSz="1042993" fontAlgn="auto">
              <a:spcBef>
                <a:spcPts val="0"/>
              </a:spcBef>
              <a:spcAft>
                <a:spcPts val="0"/>
              </a:spcAft>
              <a:defRPr/>
            </a:pPr>
            <a:r>
              <a:rPr lang="en-GB" sz="900" b="1" dirty="0">
                <a:solidFill>
                  <a:schemeClr val="tx1">
                    <a:lumMod val="65000"/>
                    <a:lumOff val="35000"/>
                  </a:schemeClr>
                </a:solidFill>
                <a:latin typeface="Verdana" pitchFamily="34" charset="0"/>
              </a:rPr>
              <a:t>Examinations</a:t>
            </a:r>
          </a:p>
          <a:p>
            <a:pPr defTabSz="1042993" fontAlgn="auto">
              <a:spcBef>
                <a:spcPts val="0"/>
              </a:spcBef>
              <a:spcAft>
                <a:spcPts val="0"/>
              </a:spcAft>
              <a:defRPr/>
            </a:pPr>
            <a:r>
              <a:rPr lang="en-GB" sz="900" b="1" dirty="0">
                <a:solidFill>
                  <a:schemeClr val="tx1">
                    <a:lumMod val="65000"/>
                    <a:lumOff val="35000"/>
                  </a:schemeClr>
                </a:solidFill>
                <a:latin typeface="Verdana" pitchFamily="34" charset="0"/>
              </a:rPr>
              <a:t>and Revision</a:t>
            </a:r>
          </a:p>
          <a:p>
            <a:pPr>
              <a:defRPr/>
            </a:pPr>
            <a:endParaRPr lang="en-GB" sz="900" b="1" dirty="0">
              <a:solidFill>
                <a:srgbClr val="595959"/>
              </a:solidFill>
              <a:latin typeface="Verdana" pitchFamily="34" charset="0"/>
            </a:endParaRPr>
          </a:p>
        </p:txBody>
      </p:sp>
      <p:sp>
        <p:nvSpPr>
          <p:cNvPr id="111" name="Round Diagonal Corner Rectangle 110"/>
          <p:cNvSpPr>
            <a:spLocks/>
          </p:cNvSpPr>
          <p:nvPr/>
        </p:nvSpPr>
        <p:spPr>
          <a:xfrm>
            <a:off x="9536575" y="5284787"/>
            <a:ext cx="1014395" cy="657225"/>
          </a:xfrm>
          <a:prstGeom prst="round2DiagRect">
            <a:avLst/>
          </a:prstGeom>
          <a:solidFill>
            <a:srgbClr val="FFFF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defTabSz="1042993" fontAlgn="auto">
              <a:spcBef>
                <a:spcPts val="0"/>
              </a:spcBef>
              <a:spcAft>
                <a:spcPts val="0"/>
              </a:spcAft>
              <a:defRPr/>
            </a:pPr>
            <a:r>
              <a:rPr lang="en-GB" sz="900" b="1" dirty="0">
                <a:solidFill>
                  <a:schemeClr val="tx1">
                    <a:lumMod val="65000"/>
                    <a:lumOff val="35000"/>
                  </a:schemeClr>
                </a:solidFill>
                <a:latin typeface="Verdana" pitchFamily="34" charset="0"/>
              </a:rPr>
              <a:t>Summer</a:t>
            </a:r>
          </a:p>
          <a:p>
            <a:pPr defTabSz="1042993" fontAlgn="auto">
              <a:spcBef>
                <a:spcPts val="0"/>
              </a:spcBef>
              <a:spcAft>
                <a:spcPts val="0"/>
              </a:spcAft>
              <a:defRPr/>
            </a:pPr>
            <a:r>
              <a:rPr lang="en-GB" sz="900" b="1" dirty="0">
                <a:solidFill>
                  <a:schemeClr val="tx1">
                    <a:lumMod val="65000"/>
                    <a:lumOff val="35000"/>
                  </a:schemeClr>
                </a:solidFill>
                <a:latin typeface="Verdana" pitchFamily="34" charset="0"/>
              </a:rPr>
              <a:t>Examinations</a:t>
            </a:r>
          </a:p>
          <a:p>
            <a:pPr defTabSz="1042993" fontAlgn="auto">
              <a:spcBef>
                <a:spcPts val="0"/>
              </a:spcBef>
              <a:spcAft>
                <a:spcPts val="0"/>
              </a:spcAft>
              <a:defRPr/>
            </a:pPr>
            <a:r>
              <a:rPr lang="en-GB" sz="900" b="1" dirty="0">
                <a:solidFill>
                  <a:schemeClr val="tx1">
                    <a:lumMod val="65000"/>
                    <a:lumOff val="35000"/>
                  </a:schemeClr>
                </a:solidFill>
                <a:latin typeface="Verdana" pitchFamily="34" charset="0"/>
              </a:rPr>
              <a:t>and Revision</a:t>
            </a:r>
          </a:p>
          <a:p>
            <a:pPr>
              <a:defRPr/>
            </a:pPr>
            <a:endParaRPr lang="en-GB" sz="900" b="1" dirty="0">
              <a:solidFill>
                <a:srgbClr val="595959"/>
              </a:solidFill>
              <a:latin typeface="Verdana" pitchFamily="34" charset="0"/>
            </a:endParaRPr>
          </a:p>
        </p:txBody>
      </p:sp>
      <p:sp>
        <p:nvSpPr>
          <p:cNvPr id="112" name="Round Diagonal Corner Rectangle 111"/>
          <p:cNvSpPr>
            <a:spLocks/>
          </p:cNvSpPr>
          <p:nvPr/>
        </p:nvSpPr>
        <p:spPr>
          <a:xfrm>
            <a:off x="8492236" y="5284788"/>
            <a:ext cx="1014395" cy="657225"/>
          </a:xfrm>
          <a:prstGeom prst="round2DiagRect">
            <a:avLst/>
          </a:prstGeom>
          <a:solidFill>
            <a:srgbClr val="FFFF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defTabSz="1042993" fontAlgn="auto">
              <a:spcBef>
                <a:spcPts val="0"/>
              </a:spcBef>
              <a:spcAft>
                <a:spcPts val="0"/>
              </a:spcAft>
              <a:defRPr/>
            </a:pPr>
            <a:r>
              <a:rPr lang="en-GB" sz="900" b="1" dirty="0">
                <a:solidFill>
                  <a:schemeClr val="tx1">
                    <a:lumMod val="65000"/>
                    <a:lumOff val="35000"/>
                  </a:schemeClr>
                </a:solidFill>
                <a:latin typeface="Verdana" pitchFamily="34" charset="0"/>
              </a:rPr>
              <a:t>Summer</a:t>
            </a:r>
          </a:p>
          <a:p>
            <a:pPr defTabSz="1042993" fontAlgn="auto">
              <a:spcBef>
                <a:spcPts val="0"/>
              </a:spcBef>
              <a:spcAft>
                <a:spcPts val="0"/>
              </a:spcAft>
              <a:defRPr/>
            </a:pPr>
            <a:r>
              <a:rPr lang="en-GB" sz="900" b="1" dirty="0">
                <a:solidFill>
                  <a:schemeClr val="tx1">
                    <a:lumMod val="65000"/>
                    <a:lumOff val="35000"/>
                  </a:schemeClr>
                </a:solidFill>
                <a:latin typeface="Verdana" pitchFamily="34" charset="0"/>
              </a:rPr>
              <a:t>Examinations</a:t>
            </a:r>
          </a:p>
          <a:p>
            <a:pPr defTabSz="1042993" fontAlgn="auto">
              <a:spcBef>
                <a:spcPts val="0"/>
              </a:spcBef>
              <a:spcAft>
                <a:spcPts val="0"/>
              </a:spcAft>
              <a:defRPr/>
            </a:pPr>
            <a:r>
              <a:rPr lang="en-GB" sz="900" b="1" dirty="0">
                <a:solidFill>
                  <a:schemeClr val="tx1">
                    <a:lumMod val="65000"/>
                    <a:lumOff val="35000"/>
                  </a:schemeClr>
                </a:solidFill>
                <a:latin typeface="Verdana" pitchFamily="34" charset="0"/>
              </a:rPr>
              <a:t>and Revision</a:t>
            </a:r>
          </a:p>
          <a:p>
            <a:pPr>
              <a:defRPr/>
            </a:pPr>
            <a:endParaRPr lang="en-GB" sz="900" b="1" dirty="0">
              <a:solidFill>
                <a:srgbClr val="595959"/>
              </a:solidFill>
              <a:latin typeface="Verdana" pitchFamily="34" charset="0"/>
            </a:endParaRPr>
          </a:p>
        </p:txBody>
      </p:sp>
      <p:sp>
        <p:nvSpPr>
          <p:cNvPr id="113" name="Round Diagonal Corner Rectangle 112"/>
          <p:cNvSpPr>
            <a:spLocks/>
          </p:cNvSpPr>
          <p:nvPr/>
        </p:nvSpPr>
        <p:spPr>
          <a:xfrm>
            <a:off x="6407404" y="5284788"/>
            <a:ext cx="1014395" cy="657225"/>
          </a:xfrm>
          <a:prstGeom prst="round2DiagRect">
            <a:avLst/>
          </a:prstGeom>
          <a:solidFill>
            <a:srgbClr val="FFFF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defTabSz="1042993" fontAlgn="auto">
              <a:spcBef>
                <a:spcPts val="0"/>
              </a:spcBef>
              <a:spcAft>
                <a:spcPts val="0"/>
              </a:spcAft>
              <a:defRPr/>
            </a:pPr>
            <a:r>
              <a:rPr lang="en-GB" sz="900" b="1" dirty="0">
                <a:solidFill>
                  <a:schemeClr val="tx1">
                    <a:lumMod val="65000"/>
                    <a:lumOff val="35000"/>
                  </a:schemeClr>
                </a:solidFill>
                <a:latin typeface="Verdana" pitchFamily="34" charset="0"/>
              </a:rPr>
              <a:t>Summer</a:t>
            </a:r>
          </a:p>
          <a:p>
            <a:pPr defTabSz="1042993" fontAlgn="auto">
              <a:spcBef>
                <a:spcPts val="0"/>
              </a:spcBef>
              <a:spcAft>
                <a:spcPts val="0"/>
              </a:spcAft>
              <a:defRPr/>
            </a:pPr>
            <a:r>
              <a:rPr lang="en-GB" sz="900" b="1" dirty="0">
                <a:solidFill>
                  <a:schemeClr val="tx1">
                    <a:lumMod val="65000"/>
                    <a:lumOff val="35000"/>
                  </a:schemeClr>
                </a:solidFill>
                <a:latin typeface="Verdana" pitchFamily="34" charset="0"/>
              </a:rPr>
              <a:t>Examinations</a:t>
            </a:r>
          </a:p>
          <a:p>
            <a:pPr defTabSz="1042993" fontAlgn="auto">
              <a:spcBef>
                <a:spcPts val="0"/>
              </a:spcBef>
              <a:spcAft>
                <a:spcPts val="0"/>
              </a:spcAft>
              <a:defRPr/>
            </a:pPr>
            <a:r>
              <a:rPr lang="en-GB" sz="900" b="1" dirty="0">
                <a:solidFill>
                  <a:schemeClr val="tx1">
                    <a:lumMod val="65000"/>
                    <a:lumOff val="35000"/>
                  </a:schemeClr>
                </a:solidFill>
                <a:latin typeface="Verdana" pitchFamily="34" charset="0"/>
              </a:rPr>
              <a:t>and Revision</a:t>
            </a:r>
          </a:p>
          <a:p>
            <a:pPr>
              <a:defRPr/>
            </a:pPr>
            <a:endParaRPr lang="en-GB" sz="900" b="1" dirty="0">
              <a:solidFill>
                <a:srgbClr val="595959"/>
              </a:solidFill>
              <a:latin typeface="Verdana" pitchFamily="34" charset="0"/>
            </a:endParaRPr>
          </a:p>
        </p:txBody>
      </p:sp>
      <p:sp>
        <p:nvSpPr>
          <p:cNvPr id="40" name="Round Diagonal Corner Rectangle 39">
            <a:hlinkClick r:id="rId21" action="ppaction://hlinksldjump"/>
          </p:cNvPr>
          <p:cNvSpPr>
            <a:spLocks/>
          </p:cNvSpPr>
          <p:nvPr/>
        </p:nvSpPr>
        <p:spPr>
          <a:xfrm>
            <a:off x="142823" y="6486811"/>
            <a:ext cx="1041400" cy="658812"/>
          </a:xfrm>
          <a:prstGeom prst="round2DiagRect">
            <a:avLst/>
          </a:prstGeom>
          <a:solidFill>
            <a:srgbClr val="9933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Verdana" pitchFamily="34" charset="0"/>
              </a:rPr>
              <a:t>Statistical Distributions</a:t>
            </a:r>
          </a:p>
        </p:txBody>
      </p:sp>
      <p:sp>
        <p:nvSpPr>
          <p:cNvPr id="41" name="Round Diagonal Corner Rectangle 40">
            <a:hlinkClick r:id="rId22" action="ppaction://hlinksldjump"/>
          </p:cNvPr>
          <p:cNvSpPr>
            <a:spLocks/>
          </p:cNvSpPr>
          <p:nvPr/>
        </p:nvSpPr>
        <p:spPr>
          <a:xfrm>
            <a:off x="1177036" y="6487255"/>
            <a:ext cx="1041400" cy="658812"/>
          </a:xfrm>
          <a:prstGeom prst="round2DiagRect">
            <a:avLst/>
          </a:prstGeom>
          <a:solidFill>
            <a:srgbClr val="9933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Verdana" pitchFamily="34" charset="0"/>
              </a:rPr>
              <a:t>Analysis of Data using Statistical Packages</a:t>
            </a:r>
          </a:p>
        </p:txBody>
      </p:sp>
      <p:sp>
        <p:nvSpPr>
          <p:cNvPr id="42" name="Round Diagonal Corner Rectangle 41">
            <a:hlinkClick r:id="rId3" action="ppaction://hlinksldjump"/>
          </p:cNvPr>
          <p:cNvSpPr>
            <a:spLocks/>
          </p:cNvSpPr>
          <p:nvPr/>
        </p:nvSpPr>
        <p:spPr>
          <a:xfrm>
            <a:off x="145895" y="1692275"/>
            <a:ext cx="1725930" cy="658813"/>
          </a:xfrm>
          <a:prstGeom prst="round2DiagRect">
            <a:avLst/>
          </a:prstGeom>
          <a:solidFill>
            <a:srgbClr val="3B5AF7"/>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Verdana" pitchFamily="34" charset="0"/>
              </a:rPr>
              <a:t>Algebraic Manipulation, Quadratic Equations &amp; Simultaneous Equations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75231160"/>
              </p:ext>
            </p:extLst>
          </p:nvPr>
        </p:nvGraphicFramePr>
        <p:xfrm>
          <a:off x="488950" y="1404367"/>
          <a:ext cx="9826302" cy="3105960"/>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257203">
                  <a:extLst>
                    <a:ext uri="{9D8B030D-6E8A-4147-A177-3AD203B41FA5}">
                      <a16:colId xmlns:a16="http://schemas.microsoft.com/office/drawing/2014/main" val="20001"/>
                    </a:ext>
                  </a:extLst>
                </a:gridCol>
                <a:gridCol w="4137099">
                  <a:extLst>
                    <a:ext uri="{9D8B030D-6E8A-4147-A177-3AD203B41FA5}">
                      <a16:colId xmlns:a16="http://schemas.microsoft.com/office/drawing/2014/main" val="20002"/>
                    </a:ext>
                  </a:extLst>
                </a:gridCol>
              </a:tblGrid>
              <a:tr h="478181">
                <a:tc>
                  <a:txBody>
                    <a:bodyPr/>
                    <a:lstStyle/>
                    <a:p>
                      <a:endParaRPr lang="en-GB" sz="1600" dirty="0">
                        <a:effectLst>
                          <a:outerShdw blurRad="38100" dist="38100" dir="2700000" algn="tl">
                            <a:srgbClr val="000000">
                              <a:alpha val="43137"/>
                            </a:srgbClr>
                          </a:outerShdw>
                        </a:effectLst>
                        <a:latin typeface="Verdana" pitchFamily="34" charset="0"/>
                      </a:endParaRPr>
                    </a:p>
                  </a:txBody>
                  <a:tcPr marT="45674" marB="45674"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content</a:t>
                      </a:r>
                      <a:r>
                        <a:rPr lang="en-GB" sz="1600" dirty="0">
                          <a:effectLst>
                            <a:outerShdw blurRad="38100" dist="38100" dir="2700000" algn="tl">
                              <a:srgbClr val="000000">
                                <a:alpha val="43137"/>
                              </a:srgbClr>
                            </a:outerShdw>
                          </a:effectLst>
                        </a:rPr>
                        <a:t>:</a:t>
                      </a:r>
                      <a:endParaRPr lang="en-GB" sz="1600" dirty="0">
                        <a:effectLst>
                          <a:outerShdw blurRad="38100" dist="38100" dir="2700000" algn="tl">
                            <a:srgbClr val="000000">
                              <a:alpha val="43137"/>
                            </a:srgbClr>
                          </a:outerShdw>
                        </a:effectLst>
                        <a:latin typeface="Verdana" pitchFamily="34" charset="0"/>
                      </a:endParaRPr>
                    </a:p>
                  </a:txBody>
                  <a:tcPr marT="45674" marB="45674"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674" marB="45674" anchor="ctr"/>
                </a:tc>
                <a:extLst>
                  <a:ext uri="{0D108BD9-81ED-4DB2-BD59-A6C34878D82A}">
                    <a16:rowId xmlns:a16="http://schemas.microsoft.com/office/drawing/2014/main" val="10000"/>
                  </a:ext>
                </a:extLst>
              </a:tr>
              <a:tr h="1555217">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R2</a:t>
                      </a:r>
                    </a:p>
                  </a:txBody>
                  <a:tcPr marT="45674" marB="45674" vert="vert">
                    <a:solidFill>
                      <a:srgbClr val="FF7C80"/>
                    </a:solidFill>
                  </a:tcPr>
                </a:tc>
                <a:tc>
                  <a:txBody>
                    <a:bodyPr/>
                    <a:lstStyle/>
                    <a:p>
                      <a:pPr marL="285750" indent="-285750" algn="just" eaLnBrk="0" hangingPunct="0">
                        <a:lnSpc>
                          <a:spcPct val="150000"/>
                        </a:lnSpc>
                        <a:buFont typeface="Wingdings" panose="05000000000000000000" pitchFamily="2" charset="2"/>
                        <a:buChar char="Ø"/>
                      </a:pPr>
                      <a:r>
                        <a:rPr lang="en-GB" sz="1400" b="0" kern="1200" dirty="0">
                          <a:solidFill>
                            <a:schemeClr val="dk1"/>
                          </a:solidFill>
                          <a:effectLst/>
                          <a:latin typeface="Arial" panose="020B0604020202020204" pitchFamily="34" charset="0"/>
                          <a:ea typeface="+mn-ea"/>
                          <a:cs typeface="Arial" panose="020B0604020202020204" pitchFamily="34" charset="0"/>
                        </a:rPr>
                        <a:t>Understand and use Newton’s second law for motion in situations where forces need to be resolved (restricted to 2 dimensions)</a:t>
                      </a:r>
                      <a:endParaRPr lang="en-GB" sz="1400" b="0" dirty="0">
                        <a:latin typeface="Arial" panose="020B0604020202020204" pitchFamily="34" charset="0"/>
                        <a:cs typeface="Arial" panose="020B0604020202020204" pitchFamily="34" charset="0"/>
                      </a:endParaRPr>
                    </a:p>
                  </a:txBody>
                  <a:tcPr marT="45718" marB="45718"/>
                </a:tc>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GB" sz="1400" dirty="0">
                          <a:latin typeface="Arial" panose="020B0604020202020204" pitchFamily="34" charset="0"/>
                          <a:cs typeface="Arial" panose="020B0604020202020204" pitchFamily="34" charset="0"/>
                        </a:rPr>
                        <a:t>Assumed knowledge:</a:t>
                      </a:r>
                      <a:r>
                        <a:rPr lang="en-GB" sz="1400" baseline="0" dirty="0">
                          <a:latin typeface="Arial" panose="020B0604020202020204" pitchFamily="34" charset="0"/>
                          <a:cs typeface="Arial" panose="020B0604020202020204" pitchFamily="34" charset="0"/>
                        </a:rPr>
                        <a:t> covered in </a:t>
                      </a:r>
                      <a:r>
                        <a:rPr lang="en-GB" sz="1400" baseline="0" dirty="0">
                          <a:latin typeface="Arial" panose="020B0604020202020204" pitchFamily="34" charset="0"/>
                          <a:cs typeface="Arial" panose="020B0604020202020204" pitchFamily="34" charset="0"/>
                          <a:hlinkClick r:id="rId2" action="ppaction://hlinksldjump"/>
                        </a:rPr>
                        <a:t>year 12, Forces &amp; Newton’s Laws</a:t>
                      </a:r>
                      <a:endParaRPr lang="en-US" sz="1400"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endParaRPr lang="en-US" sz="1400" dirty="0">
                        <a:latin typeface="Arial" panose="020B0604020202020204" pitchFamily="34" charset="0"/>
                        <a:cs typeface="Arial" panose="020B0604020202020204" pitchFamily="34" charset="0"/>
                      </a:endParaRPr>
                    </a:p>
                  </a:txBody>
                  <a:tcPr marT="45721" marB="45721"/>
                </a:tc>
                <a:extLst>
                  <a:ext uri="{0D108BD9-81ED-4DB2-BD59-A6C34878D82A}">
                    <a16:rowId xmlns:a16="http://schemas.microsoft.com/office/drawing/2014/main" val="10001"/>
                  </a:ext>
                </a:extLst>
              </a:tr>
              <a:tr h="1072562">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R4</a:t>
                      </a:r>
                    </a:p>
                  </a:txBody>
                  <a:tcPr marT="45674" marB="45674" vert="vert">
                    <a:solidFill>
                      <a:srgbClr val="FF7C80"/>
                    </a:solidFill>
                  </a:tcPr>
                </a:tc>
                <a:tc>
                  <a:txBody>
                    <a:bodyPr/>
                    <a:lstStyle/>
                    <a:p>
                      <a:pPr marL="285750" indent="-285750" algn="just" eaLnBrk="0" hangingPunct="0">
                        <a:lnSpc>
                          <a:spcPct val="150000"/>
                        </a:lnSpc>
                        <a:buFont typeface="Wingdings" panose="05000000000000000000" pitchFamily="2" charset="2"/>
                        <a:buChar char="Ø"/>
                      </a:pPr>
                      <a:r>
                        <a:rPr lang="en-GB" sz="1400" b="0" kern="1200" dirty="0">
                          <a:solidFill>
                            <a:schemeClr val="dk1"/>
                          </a:solidFill>
                          <a:effectLst/>
                          <a:latin typeface="Arial" panose="020B0604020202020204" pitchFamily="34" charset="0"/>
                          <a:ea typeface="+mn-ea"/>
                          <a:cs typeface="Arial" panose="020B0604020202020204" pitchFamily="34" charset="0"/>
                        </a:rPr>
                        <a:t>R</a:t>
                      </a:r>
                      <a:r>
                        <a:rPr lang="en-GB" sz="1400" kern="1200" dirty="0">
                          <a:solidFill>
                            <a:schemeClr val="dk1"/>
                          </a:solidFill>
                          <a:effectLst/>
                          <a:latin typeface="Arial" panose="020B0604020202020204" pitchFamily="34" charset="0"/>
                          <a:ea typeface="+mn-ea"/>
                          <a:cs typeface="Arial" panose="020B0604020202020204" pitchFamily="34" charset="0"/>
                        </a:rPr>
                        <a:t>esolving forces in 2 dimensions; equilibrium of a particle under coplanar forces</a:t>
                      </a:r>
                      <a:endParaRPr lang="en-GB" sz="1400" b="0" kern="1200" dirty="0">
                        <a:solidFill>
                          <a:schemeClr val="dk1"/>
                        </a:solidFill>
                        <a:effectLst/>
                        <a:latin typeface="Arial" panose="020B0604020202020204" pitchFamily="34" charset="0"/>
                        <a:ea typeface="+mn-ea"/>
                        <a:cs typeface="Arial" panose="020B0604020202020204" pitchFamily="34" charset="0"/>
                      </a:endParaRPr>
                    </a:p>
                  </a:txBody>
                  <a:tcPr marT="45718" marB="45718"/>
                </a:tc>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GB" sz="1400" dirty="0">
                          <a:latin typeface="Arial" panose="020B0604020202020204" pitchFamily="34" charset="0"/>
                          <a:cs typeface="Arial" panose="020B0604020202020204" pitchFamily="34" charset="0"/>
                        </a:rPr>
                        <a:t>Assumed knowledge:</a:t>
                      </a:r>
                      <a:r>
                        <a:rPr lang="en-GB" sz="1400" baseline="0" dirty="0">
                          <a:latin typeface="Arial" panose="020B0604020202020204" pitchFamily="34" charset="0"/>
                          <a:cs typeface="Arial" panose="020B0604020202020204" pitchFamily="34" charset="0"/>
                        </a:rPr>
                        <a:t> covered in </a:t>
                      </a:r>
                      <a:r>
                        <a:rPr lang="en-GB" sz="1400" baseline="0" dirty="0">
                          <a:latin typeface="Arial" panose="020B0604020202020204" pitchFamily="34" charset="0"/>
                          <a:cs typeface="Arial" panose="020B0604020202020204" pitchFamily="34" charset="0"/>
                          <a:hlinkClick r:id="rId2" action="ppaction://hlinksldjump"/>
                        </a:rPr>
                        <a:t>year 12, Forces &amp; Newton’s Laws</a:t>
                      </a:r>
                      <a:endParaRPr lang="en-US" sz="1400" dirty="0">
                        <a:latin typeface="Arial" panose="020B0604020202020204" pitchFamily="34" charset="0"/>
                        <a:cs typeface="Arial" panose="020B0604020202020204" pitchFamily="34" charset="0"/>
                      </a:endParaRPr>
                    </a:p>
                  </a:txBody>
                  <a:tcPr marT="45721" marB="45721"/>
                </a:tc>
                <a:extLst>
                  <a:ext uri="{0D108BD9-81ED-4DB2-BD59-A6C34878D82A}">
                    <a16:rowId xmlns:a16="http://schemas.microsoft.com/office/drawing/2014/main" val="10002"/>
                  </a:ext>
                </a:extLst>
              </a:tr>
            </a:tbl>
          </a:graphicData>
        </a:graphic>
      </p:graphicFrame>
      <p:sp>
        <p:nvSpPr>
          <p:cNvPr id="68610" name="TextBox 3"/>
          <p:cNvSpPr txBox="1">
            <a:spLocks noChangeArrowheads="1"/>
          </p:cNvSpPr>
          <p:nvPr/>
        </p:nvSpPr>
        <p:spPr bwMode="auto">
          <a:xfrm>
            <a:off x="488950" y="615950"/>
            <a:ext cx="5203825" cy="369888"/>
          </a:xfrm>
          <a:prstGeom prst="rect">
            <a:avLst/>
          </a:prstGeom>
          <a:noFill/>
          <a:ln w="9525">
            <a:noFill/>
            <a:miter lim="800000"/>
            <a:headEnd/>
            <a:tailEnd/>
          </a:ln>
        </p:spPr>
        <p:txBody>
          <a:bodyPr>
            <a:spAutoFit/>
          </a:bodyPr>
          <a:lstStyle/>
          <a:p>
            <a:r>
              <a:rPr lang="en-GB" sz="1800" b="1">
                <a:latin typeface="Verdana" pitchFamily="34" charset="0"/>
              </a:rPr>
              <a:t>Equilibrium and Resolving</a:t>
            </a:r>
          </a:p>
        </p:txBody>
      </p:sp>
      <p:sp>
        <p:nvSpPr>
          <p:cNvPr id="4" name="Right Arrow 3">
            <a:hlinkClick r:id="rId3" action="ppaction://hlinksldjump"/>
          </p:cNvPr>
          <p:cNvSpPr/>
          <p:nvPr/>
        </p:nvSpPr>
        <p:spPr>
          <a:xfrm>
            <a:off x="518668" y="7042547"/>
            <a:ext cx="2267712" cy="395684"/>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3925814058"/>
                  </p:ext>
                </p:extLst>
              </p:nvPr>
            </p:nvGraphicFramePr>
            <p:xfrm>
              <a:off x="488950" y="1404366"/>
              <a:ext cx="9826302" cy="3182769"/>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257203">
                      <a:extLst>
                        <a:ext uri="{9D8B030D-6E8A-4147-A177-3AD203B41FA5}">
                          <a16:colId xmlns:a16="http://schemas.microsoft.com/office/drawing/2014/main" val="20001"/>
                        </a:ext>
                      </a:extLst>
                    </a:gridCol>
                    <a:gridCol w="4137099">
                      <a:extLst>
                        <a:ext uri="{9D8B030D-6E8A-4147-A177-3AD203B41FA5}">
                          <a16:colId xmlns:a16="http://schemas.microsoft.com/office/drawing/2014/main" val="20002"/>
                        </a:ext>
                      </a:extLst>
                    </a:gridCol>
                  </a:tblGrid>
                  <a:tr h="479916">
                    <a:tc>
                      <a:txBody>
                        <a:bodyPr/>
                        <a:lstStyle/>
                        <a:p>
                          <a:endParaRPr lang="en-GB" sz="1600" dirty="0">
                            <a:effectLst>
                              <a:outerShdw blurRad="38100" dist="38100" dir="2700000" algn="tl">
                                <a:srgbClr val="000000">
                                  <a:alpha val="43137"/>
                                </a:srgbClr>
                              </a:outerShdw>
                            </a:effectLst>
                            <a:latin typeface="Verdana" pitchFamily="34" charset="0"/>
                          </a:endParaRPr>
                        </a:p>
                      </a:txBody>
                      <a:tcPr marT="45674" marB="45674"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content</a:t>
                          </a:r>
                          <a:r>
                            <a:rPr lang="en-GB" sz="1600" dirty="0">
                              <a:effectLst>
                                <a:outerShdw blurRad="38100" dist="38100" dir="2700000" algn="tl">
                                  <a:srgbClr val="000000">
                                    <a:alpha val="43137"/>
                                  </a:srgbClr>
                                </a:outerShdw>
                              </a:effectLst>
                            </a:rPr>
                            <a:t>:</a:t>
                          </a:r>
                          <a:endParaRPr lang="en-GB" sz="1600" dirty="0">
                            <a:effectLst>
                              <a:outerShdw blurRad="38100" dist="38100" dir="2700000" algn="tl">
                                <a:srgbClr val="000000">
                                  <a:alpha val="43137"/>
                                </a:srgbClr>
                              </a:outerShdw>
                            </a:effectLst>
                            <a:latin typeface="Verdana" pitchFamily="34" charset="0"/>
                          </a:endParaRPr>
                        </a:p>
                      </a:txBody>
                      <a:tcPr marT="45674" marB="45674"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674" marB="45674" anchor="ctr"/>
                    </a:tc>
                    <a:extLst>
                      <a:ext uri="{0D108BD9-81ED-4DB2-BD59-A6C34878D82A}">
                        <a16:rowId xmlns:a16="http://schemas.microsoft.com/office/drawing/2014/main" val="10000"/>
                      </a:ext>
                    </a:extLst>
                  </a:tr>
                  <a:tr h="1141993">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R5</a:t>
                          </a:r>
                        </a:p>
                      </a:txBody>
                      <a:tcPr marT="45674" marB="45674" vert="vert">
                        <a:solidFill>
                          <a:srgbClr val="FF7C80"/>
                        </a:solidFill>
                      </a:tcPr>
                    </a:tc>
                    <a:tc>
                      <a:txBody>
                        <a:bodyPr/>
                        <a:lstStyle/>
                        <a:p>
                          <a:pPr marL="285750" indent="-285750" algn="just" eaLnBrk="0" hangingPunct="0">
                            <a:lnSpc>
                              <a:spcPct val="150000"/>
                            </a:lnSpc>
                            <a:buFont typeface="Wingdings" panose="05000000000000000000" pitchFamily="2" charset="2"/>
                            <a:buChar char="Ø"/>
                          </a:pPr>
                          <a:r>
                            <a:rPr lang="en-GB" sz="1400" kern="1200" dirty="0">
                              <a:solidFill>
                                <a:schemeClr val="dk1"/>
                              </a:solidFill>
                              <a:effectLst/>
                              <a:latin typeface="Arial" panose="020B0604020202020204" pitchFamily="34" charset="0"/>
                              <a:ea typeface="+mn-ea"/>
                              <a:cs typeface="Arial" panose="020B0604020202020204" pitchFamily="34" charset="0"/>
                            </a:rPr>
                            <a:t>Understand and use addition of forces; resultant forces; dynamics for motion in a plane</a:t>
                          </a:r>
                          <a:endParaRPr lang="en-GB" sz="1000" b="0" dirty="0">
                            <a:latin typeface="Arial" panose="020B0604020202020204" pitchFamily="34" charset="0"/>
                            <a:cs typeface="Arial" panose="020B0604020202020204" pitchFamily="34" charset="0"/>
                          </a:endParaRPr>
                        </a:p>
                      </a:txBody>
                      <a:tcPr marT="45718" marB="45718"/>
                    </a:tc>
                    <a:tc>
                      <a:txBody>
                        <a:bodyPr/>
                        <a:lstStyle/>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100" b="1" kern="1200" dirty="0">
                            <a:solidFill>
                              <a:schemeClr val="dk1"/>
                            </a:solidFill>
                            <a:latin typeface="Arial" pitchFamily="34" charset="0"/>
                            <a:ea typeface="+mn-ea"/>
                            <a:cs typeface="Arial" pitchFamily="34" charset="0"/>
                          </a:endParaRPr>
                        </a:p>
                      </a:txBody>
                      <a:tcPr marT="45721" marB="45721"/>
                    </a:tc>
                    <a:extLst>
                      <a:ext uri="{0D108BD9-81ED-4DB2-BD59-A6C34878D82A}">
                        <a16:rowId xmlns:a16="http://schemas.microsoft.com/office/drawing/2014/main" val="10001"/>
                      </a:ext>
                    </a:extLst>
                  </a:tr>
                  <a:tr h="1560860">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R6</a:t>
                          </a:r>
                        </a:p>
                      </a:txBody>
                      <a:tcPr marT="45674" marB="45674" vert="vert">
                        <a:solidFill>
                          <a:srgbClr val="FF7C80"/>
                        </a:solidFill>
                      </a:tcPr>
                    </a:tc>
                    <a:tc>
                      <a:txBody>
                        <a:bodyPr/>
                        <a:lstStyle/>
                        <a:p>
                          <a:pPr marL="285750" indent="-285750" algn="just" eaLnBrk="0" hangingPunct="0">
                            <a:lnSpc>
                              <a:spcPct val="150000"/>
                            </a:lnSpc>
                            <a:buFont typeface="Wingdings" panose="05000000000000000000" pitchFamily="2" charset="2"/>
                            <a:buChar char="Ø"/>
                          </a:pPr>
                          <a:r>
                            <a:rPr lang="en-GB" sz="1400" kern="1200" dirty="0">
                              <a:solidFill>
                                <a:schemeClr val="dk1"/>
                              </a:solidFill>
                              <a:effectLst/>
                              <a:latin typeface="Arial" panose="020B0604020202020204" pitchFamily="34" charset="0"/>
                              <a:ea typeface="+mn-ea"/>
                              <a:cs typeface="Arial" panose="020B0604020202020204" pitchFamily="34" charset="0"/>
                            </a:rPr>
                            <a:t>Understand and use the </a:t>
                          </a:r>
                          <a14:m>
                            <m:oMath xmlns:m="http://schemas.openxmlformats.org/officeDocument/2006/math">
                              <m:r>
                                <m:rPr>
                                  <m:sty m:val="p"/>
                                </m:rPr>
                                <a:rPr lang="en-GB" sz="1400" b="0" i="0" kern="1200" dirty="0" smtClean="0">
                                  <a:solidFill>
                                    <a:schemeClr val="dk1"/>
                                  </a:solidFill>
                                  <a:effectLst/>
                                  <a:latin typeface="Cambria Math"/>
                                  <a:ea typeface="+mn-ea"/>
                                  <a:cs typeface="Arial" panose="020B0604020202020204" pitchFamily="34" charset="0"/>
                                </a:rPr>
                                <m:t>F</m:t>
                              </m:r>
                              <m:r>
                                <a:rPr lang="en-GB" sz="1400" b="0" i="1" kern="1200" dirty="0" smtClean="0">
                                  <a:solidFill>
                                    <a:schemeClr val="dk1"/>
                                  </a:solidFill>
                                  <a:effectLst/>
                                  <a:latin typeface="Cambria Math"/>
                                  <a:ea typeface="+mn-ea"/>
                                  <a:cs typeface="Arial" panose="020B0604020202020204" pitchFamily="34" charset="0"/>
                                </a:rPr>
                                <m:t> ≤ </m:t>
                              </m:r>
                              <m:r>
                                <a:rPr lang="el-GR" sz="1400" b="0" i="1" kern="1200" dirty="0" smtClean="0">
                                  <a:solidFill>
                                    <a:schemeClr val="dk1"/>
                                  </a:solidFill>
                                  <a:effectLst/>
                                  <a:latin typeface="Cambria Math"/>
                                  <a:ea typeface="+mn-ea"/>
                                  <a:cs typeface="Arial" panose="020B0604020202020204" pitchFamily="34" charset="0"/>
                                </a:rPr>
                                <m:t>𝜇</m:t>
                              </m:r>
                              <m:r>
                                <m:rPr>
                                  <m:sty m:val="p"/>
                                </m:rPr>
                                <a:rPr lang="en-GB" sz="1400" b="0" i="0" kern="1200" dirty="0" smtClean="0">
                                  <a:solidFill>
                                    <a:schemeClr val="dk1"/>
                                  </a:solidFill>
                                  <a:effectLst/>
                                  <a:latin typeface="Cambria Math"/>
                                  <a:ea typeface="+mn-ea"/>
                                  <a:cs typeface="Arial" panose="020B0604020202020204" pitchFamily="34" charset="0"/>
                                </a:rPr>
                                <m:t>R</m:t>
                              </m:r>
                              <m:r>
                                <a:rPr lang="en-GB" sz="1400" b="0" i="0" kern="1200" dirty="0" smtClean="0">
                                  <a:solidFill>
                                    <a:schemeClr val="dk1"/>
                                  </a:solidFill>
                                  <a:effectLst/>
                                  <a:latin typeface="Cambria Math"/>
                                  <a:ea typeface="+mn-ea"/>
                                  <a:cs typeface="Arial" panose="020B0604020202020204" pitchFamily="34" charset="0"/>
                                </a:rPr>
                                <m:t> </m:t>
                              </m:r>
                            </m:oMath>
                          </a14:m>
                          <a:r>
                            <a:rPr lang="en-GB" sz="1400" kern="1200" dirty="0">
                              <a:solidFill>
                                <a:schemeClr val="dk1"/>
                              </a:solidFill>
                              <a:effectLst/>
                              <a:latin typeface="Arial" panose="020B0604020202020204" pitchFamily="34" charset="0"/>
                              <a:ea typeface="+mn-ea"/>
                              <a:cs typeface="Arial" panose="020B0604020202020204" pitchFamily="34" charset="0"/>
                            </a:rPr>
                            <a:t>model for friction; coefficient of friction; motion of a body on a rough surface; limiting friction and statics</a:t>
                          </a:r>
                          <a:endParaRPr lang="en-GB" sz="1400" b="0" kern="1200" dirty="0">
                            <a:solidFill>
                              <a:schemeClr val="dk1"/>
                            </a:solidFill>
                            <a:effectLst/>
                            <a:latin typeface="Arial" panose="020B0604020202020204" pitchFamily="34" charset="0"/>
                            <a:ea typeface="+mn-ea"/>
                            <a:cs typeface="Arial" panose="020B0604020202020204" pitchFamily="34" charset="0"/>
                          </a:endParaRPr>
                        </a:p>
                      </a:txBody>
                      <a:tcPr marT="45718" marB="45718"/>
                    </a:tc>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GB" sz="1100" b="1" kern="1200" dirty="0">
                            <a:solidFill>
                              <a:schemeClr val="dk1"/>
                            </a:solidFill>
                            <a:latin typeface="Arial" pitchFamily="34" charset="0"/>
                            <a:ea typeface="+mn-ea"/>
                            <a:cs typeface="Arial" pitchFamily="34" charset="0"/>
                          </a:endParaRPr>
                        </a:p>
                      </a:txBody>
                      <a:tcPr marT="45721" marB="45721"/>
                    </a:tc>
                    <a:extLst>
                      <a:ext uri="{0D108BD9-81ED-4DB2-BD59-A6C34878D82A}">
                        <a16:rowId xmlns:a16="http://schemas.microsoft.com/office/drawing/2014/main" val="10002"/>
                      </a:ext>
                    </a:extLst>
                  </a:tr>
                </a:tbl>
              </a:graphicData>
            </a:graphic>
          </p:graphicFrame>
        </mc:Choice>
        <mc:Fallback xmlns="">
          <p:graphicFrame>
            <p:nvGraphicFramePr>
              <p:cNvPr id="3" name="Table 2"/>
              <p:cNvGraphicFramePr>
                <a:graphicFrameLocks noGrp="1"/>
              </p:cNvGraphicFramePr>
              <p:nvPr>
                <p:extLst>
                  <p:ext uri="{D42A27DB-BD31-4B8C-83A1-F6EECF244321}">
                    <p14:modId xmlns:a14="http://schemas.microsoft.com/office/drawing/2010/main" xmlns="" xmlns:p14="http://schemas.microsoft.com/office/powerpoint/2010/main" val="3925814058"/>
                  </p:ext>
                </p:extLst>
              </p:nvPr>
            </p:nvGraphicFramePr>
            <p:xfrm>
              <a:off x="488950" y="1404366"/>
              <a:ext cx="9826302" cy="3182769"/>
            </p:xfrm>
            <a:graphic>
              <a:graphicData uri="http://schemas.openxmlformats.org/drawingml/2006/table">
                <a:tbl>
                  <a:tblPr firstRow="1" bandRow="1">
                    <a:tableStyleId>{073A0DAA-6AF3-43AB-8588-CEC1D06C72B9}</a:tableStyleId>
                  </a:tblPr>
                  <a:tblGrid>
                    <a:gridCol w="432000"/>
                    <a:gridCol w="5257203"/>
                    <a:gridCol w="4137099"/>
                  </a:tblGrid>
                  <a:tr h="479916">
                    <a:tc>
                      <a:txBody>
                        <a:bodyPr/>
                        <a:lstStyle/>
                        <a:p>
                          <a:endParaRPr lang="en-GB" sz="1600" dirty="0">
                            <a:effectLst>
                              <a:outerShdw blurRad="38100" dist="38100" dir="2700000" algn="tl">
                                <a:srgbClr val="000000">
                                  <a:alpha val="43137"/>
                                </a:srgbClr>
                              </a:outerShdw>
                            </a:effectLst>
                            <a:latin typeface="Verdana" pitchFamily="34" charset="0"/>
                          </a:endParaRPr>
                        </a:p>
                      </a:txBody>
                      <a:tcPr marT="45674" marB="45674" anchor="ctr"/>
                    </a:tc>
                    <a:tc>
                      <a:txBody>
                        <a:bodyPr/>
                        <a:lstStyle/>
                        <a:p>
                          <a:r>
                            <a:rPr lang="en-GB" sz="1600" dirty="0" smtClean="0">
                              <a:effectLst>
                                <a:outerShdw blurRad="38100" dist="38100" dir="2700000" algn="tl">
                                  <a:srgbClr val="000000">
                                    <a:alpha val="43137"/>
                                  </a:srgbClr>
                                </a:outerShdw>
                              </a:effectLst>
                            </a:rPr>
                            <a:t>Specification</a:t>
                          </a:r>
                          <a:r>
                            <a:rPr lang="en-GB" sz="1600" baseline="0" dirty="0" smtClean="0">
                              <a:effectLst>
                                <a:outerShdw blurRad="38100" dist="38100" dir="2700000" algn="tl">
                                  <a:srgbClr val="000000">
                                    <a:alpha val="43137"/>
                                  </a:srgbClr>
                                </a:outerShdw>
                              </a:effectLst>
                            </a:rPr>
                            <a:t> content</a:t>
                          </a:r>
                          <a:r>
                            <a:rPr lang="en-GB" sz="1600" dirty="0" smtClean="0">
                              <a:effectLst>
                                <a:outerShdw blurRad="38100" dist="38100" dir="2700000" algn="tl">
                                  <a:srgbClr val="000000">
                                    <a:alpha val="43137"/>
                                  </a:srgbClr>
                                </a:outerShdw>
                              </a:effectLst>
                            </a:rPr>
                            <a:t>:</a:t>
                          </a:r>
                          <a:endParaRPr lang="en-GB" sz="1600" dirty="0">
                            <a:effectLst>
                              <a:outerShdw blurRad="38100" dist="38100" dir="2700000" algn="tl">
                                <a:srgbClr val="000000">
                                  <a:alpha val="43137"/>
                                </a:srgbClr>
                              </a:outerShdw>
                            </a:effectLst>
                            <a:latin typeface="Verdana" pitchFamily="34" charset="0"/>
                          </a:endParaRPr>
                        </a:p>
                      </a:txBody>
                      <a:tcPr marT="45674" marB="45674" anchor="ctr"/>
                    </a:tc>
                    <a:tc>
                      <a:txBody>
                        <a:bodyPr/>
                        <a:lstStyle/>
                        <a:p>
                          <a:r>
                            <a:rPr lang="en-GB" sz="1600" dirty="0" smtClean="0">
                              <a:effectLst>
                                <a:outerShdw blurRad="38100" dist="38100" dir="2700000" algn="tl">
                                  <a:srgbClr val="000000">
                                    <a:alpha val="43137"/>
                                  </a:srgbClr>
                                </a:outerShdw>
                              </a:effectLst>
                            </a:rPr>
                            <a:t>Specification</a:t>
                          </a:r>
                          <a:r>
                            <a:rPr lang="en-GB" sz="1600" baseline="0" dirty="0" smtClean="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674" marB="45674" anchor="ctr"/>
                    </a:tc>
                  </a:tr>
                  <a:tr h="1141993">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R5</a:t>
                          </a:r>
                        </a:p>
                      </a:txBody>
                      <a:tcPr marT="45674" marB="45674" vert="vert">
                        <a:solidFill>
                          <a:srgbClr val="FF7C80"/>
                        </a:solidFill>
                      </a:tcPr>
                    </a:tc>
                    <a:tc>
                      <a:txBody>
                        <a:bodyPr/>
                        <a:lstStyle/>
                        <a:p>
                          <a:pPr marL="285750" indent="-285750" algn="just" eaLnBrk="0" hangingPunct="0">
                            <a:lnSpc>
                              <a:spcPct val="150000"/>
                            </a:lnSpc>
                            <a:buFont typeface="Wingdings" panose="05000000000000000000" pitchFamily="2" charset="2"/>
                            <a:buChar char="Ø"/>
                          </a:pPr>
                          <a:r>
                            <a:rPr lang="en-GB" sz="1400" kern="1200" dirty="0" smtClean="0">
                              <a:solidFill>
                                <a:schemeClr val="dk1"/>
                              </a:solidFill>
                              <a:effectLst/>
                              <a:latin typeface="Arial" panose="020B0604020202020204" pitchFamily="34" charset="0"/>
                              <a:ea typeface="+mn-ea"/>
                              <a:cs typeface="Arial" panose="020B0604020202020204" pitchFamily="34" charset="0"/>
                            </a:rPr>
                            <a:t>Understand and use addition of forces; resultant forces; dynamics for motion in a plane</a:t>
                          </a:r>
                          <a:endParaRPr lang="en-GB" sz="1000" b="0" dirty="0">
                            <a:latin typeface="Arial" panose="020B0604020202020204" pitchFamily="34" charset="0"/>
                            <a:cs typeface="Arial" panose="020B0604020202020204" pitchFamily="34" charset="0"/>
                          </a:endParaRPr>
                        </a:p>
                      </a:txBody>
                      <a:tcPr marT="45718" marB="45718"/>
                    </a:tc>
                    <a:tc>
                      <a:txBody>
                        <a:bodyPr/>
                        <a:lstStyle/>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100" b="1" kern="1200" dirty="0" smtClean="0">
                            <a:solidFill>
                              <a:schemeClr val="dk1"/>
                            </a:solidFill>
                            <a:latin typeface="Arial" pitchFamily="34" charset="0"/>
                            <a:ea typeface="+mn-ea"/>
                            <a:cs typeface="Arial" pitchFamily="34" charset="0"/>
                          </a:endParaRPr>
                        </a:p>
                      </a:txBody>
                      <a:tcPr marT="45721" marB="45721"/>
                    </a:tc>
                  </a:tr>
                  <a:tr h="1560860">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R6</a:t>
                          </a:r>
                        </a:p>
                      </a:txBody>
                      <a:tcPr marT="45674" marB="45674" vert="vert">
                        <a:solidFill>
                          <a:srgbClr val="FF7C80"/>
                        </a:solidFill>
                      </a:tcPr>
                    </a:tc>
                    <a:tc>
                      <a:txBody>
                        <a:bodyPr/>
                        <a:lstStyle/>
                        <a:p>
                          <a:endParaRPr lang="en-US"/>
                        </a:p>
                      </a:txBody>
                      <a:tcPr marT="45718" marB="45718">
                        <a:blipFill rotWithShape="1">
                          <a:blip r:embed="rId2"/>
                          <a:stretch>
                            <a:fillRect l="-10905" t="-103906" r="-78886" b="-391"/>
                          </a:stretch>
                        </a:blipFill>
                      </a:tcPr>
                    </a:tc>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GB" sz="1100" b="1" kern="1200" dirty="0" smtClean="0">
                            <a:solidFill>
                              <a:schemeClr val="dk1"/>
                            </a:solidFill>
                            <a:latin typeface="Arial" pitchFamily="34" charset="0"/>
                            <a:ea typeface="+mn-ea"/>
                            <a:cs typeface="Arial" pitchFamily="34" charset="0"/>
                          </a:endParaRPr>
                        </a:p>
                      </a:txBody>
                      <a:tcPr marT="45721" marB="45721"/>
                    </a:tc>
                  </a:tr>
                </a:tbl>
              </a:graphicData>
            </a:graphic>
          </p:graphicFrame>
        </mc:Fallback>
      </mc:AlternateContent>
      <p:sp>
        <p:nvSpPr>
          <p:cNvPr id="69634" name="TextBox 3"/>
          <p:cNvSpPr txBox="1">
            <a:spLocks noChangeArrowheads="1"/>
          </p:cNvSpPr>
          <p:nvPr/>
        </p:nvSpPr>
        <p:spPr bwMode="auto">
          <a:xfrm>
            <a:off x="488950" y="615950"/>
            <a:ext cx="5203825" cy="369888"/>
          </a:xfrm>
          <a:prstGeom prst="rect">
            <a:avLst/>
          </a:prstGeom>
          <a:noFill/>
          <a:ln w="9525">
            <a:noFill/>
            <a:miter lim="800000"/>
            <a:headEnd/>
            <a:tailEnd/>
          </a:ln>
        </p:spPr>
        <p:txBody>
          <a:bodyPr>
            <a:spAutoFit/>
          </a:bodyPr>
          <a:lstStyle/>
          <a:p>
            <a:r>
              <a:rPr lang="en-GB" sz="1800" b="1">
                <a:latin typeface="Verdana" pitchFamily="34" charset="0"/>
              </a:rPr>
              <a:t>Statics and Dynamics</a:t>
            </a:r>
          </a:p>
        </p:txBody>
      </p:sp>
      <p:sp>
        <p:nvSpPr>
          <p:cNvPr id="4" name="Right Arrow 3">
            <a:hlinkClick r:id="rId3" action="ppaction://hlinksldjump"/>
          </p:cNvPr>
          <p:cNvSpPr/>
          <p:nvPr/>
        </p:nvSpPr>
        <p:spPr>
          <a:xfrm>
            <a:off x="518668" y="7042547"/>
            <a:ext cx="2267712" cy="395684"/>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530651163"/>
              </p:ext>
            </p:extLst>
          </p:nvPr>
        </p:nvGraphicFramePr>
        <p:xfrm>
          <a:off x="488950" y="1404366"/>
          <a:ext cx="9826302" cy="2721909"/>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257203">
                  <a:extLst>
                    <a:ext uri="{9D8B030D-6E8A-4147-A177-3AD203B41FA5}">
                      <a16:colId xmlns:a16="http://schemas.microsoft.com/office/drawing/2014/main" val="20001"/>
                    </a:ext>
                  </a:extLst>
                </a:gridCol>
                <a:gridCol w="4137099">
                  <a:extLst>
                    <a:ext uri="{9D8B030D-6E8A-4147-A177-3AD203B41FA5}">
                      <a16:colId xmlns:a16="http://schemas.microsoft.com/office/drawing/2014/main" val="20002"/>
                    </a:ext>
                  </a:extLst>
                </a:gridCol>
              </a:tblGrid>
              <a:tr h="484104">
                <a:tc>
                  <a:txBody>
                    <a:bodyPr/>
                    <a:lstStyle/>
                    <a:p>
                      <a:endParaRPr lang="en-GB" sz="1600" dirty="0">
                        <a:effectLst>
                          <a:outerShdw blurRad="38100" dist="38100" dir="2700000" algn="tl">
                            <a:srgbClr val="000000">
                              <a:alpha val="43137"/>
                            </a:srgbClr>
                          </a:outerShdw>
                        </a:effectLst>
                        <a:latin typeface="Verdana" pitchFamily="34" charset="0"/>
                      </a:endParaRPr>
                    </a:p>
                  </a:txBody>
                  <a:tcPr marT="45674" marB="45674"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content</a:t>
                      </a:r>
                      <a:r>
                        <a:rPr lang="en-GB" sz="1600" dirty="0">
                          <a:effectLst>
                            <a:outerShdw blurRad="38100" dist="38100" dir="2700000" algn="tl">
                              <a:srgbClr val="000000">
                                <a:alpha val="43137"/>
                              </a:srgbClr>
                            </a:outerShdw>
                          </a:effectLst>
                        </a:rPr>
                        <a:t>:</a:t>
                      </a:r>
                      <a:endParaRPr lang="en-GB" sz="1600" dirty="0">
                        <a:effectLst>
                          <a:outerShdw blurRad="38100" dist="38100" dir="2700000" algn="tl">
                            <a:srgbClr val="000000">
                              <a:alpha val="43137"/>
                            </a:srgbClr>
                          </a:outerShdw>
                        </a:effectLst>
                        <a:latin typeface="Verdana" pitchFamily="34" charset="0"/>
                      </a:endParaRPr>
                    </a:p>
                  </a:txBody>
                  <a:tcPr marT="45674" marB="45674"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674" marB="45674" anchor="ctr"/>
                </a:tc>
                <a:extLst>
                  <a:ext uri="{0D108BD9-81ED-4DB2-BD59-A6C34878D82A}">
                    <a16:rowId xmlns:a16="http://schemas.microsoft.com/office/drawing/2014/main" val="10000"/>
                  </a:ext>
                </a:extLst>
              </a:tr>
              <a:tr h="1151958">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P1</a:t>
                      </a:r>
                    </a:p>
                  </a:txBody>
                  <a:tcPr marT="45674" marB="45674" vert="vert">
                    <a:solidFill>
                      <a:srgbClr val="FF7C80"/>
                    </a:solidFill>
                  </a:tcPr>
                </a:tc>
                <a:tc>
                  <a:txBody>
                    <a:bodyPr/>
                    <a:lstStyle/>
                    <a:p>
                      <a:pPr marL="285750" indent="-285750" algn="just" eaLnBrk="0" hangingPunct="0">
                        <a:lnSpc>
                          <a:spcPct val="150000"/>
                        </a:lnSpc>
                        <a:buFont typeface="Wingdings" panose="05000000000000000000" pitchFamily="2" charset="2"/>
                        <a:buChar char="Ø"/>
                      </a:pPr>
                      <a:r>
                        <a:rPr lang="en-GB" sz="1400" b="0" kern="1200" dirty="0">
                          <a:solidFill>
                            <a:schemeClr val="dk1"/>
                          </a:solidFill>
                          <a:effectLst/>
                          <a:latin typeface="Arial" panose="020B0604020202020204" pitchFamily="34" charset="0"/>
                          <a:ea typeface="+mn-ea"/>
                          <a:cs typeface="Arial" panose="020B0604020202020204" pitchFamily="34" charset="0"/>
                        </a:rPr>
                        <a:t>Understand and use derived quantities and units: moment</a:t>
                      </a:r>
                      <a:endParaRPr lang="en-GB" sz="1000" b="0" dirty="0">
                        <a:latin typeface="Arial" panose="020B0604020202020204" pitchFamily="34" charset="0"/>
                        <a:cs typeface="Arial" panose="020B0604020202020204" pitchFamily="34" charset="0"/>
                      </a:endParaRPr>
                    </a:p>
                  </a:txBody>
                  <a:tcPr marT="45718" marB="45718"/>
                </a:tc>
                <a:tc>
                  <a:txBody>
                    <a:bodyPr/>
                    <a:lstStyle/>
                    <a:p>
                      <a:pPr marL="285750" indent="-285750" algn="just">
                        <a:lnSpc>
                          <a:spcPct val="150000"/>
                        </a:lnSpc>
                        <a:buFont typeface="Wingdings" panose="05000000000000000000" pitchFamily="2" charset="2"/>
                        <a:buChar char="Ø"/>
                      </a:pPr>
                      <a:r>
                        <a:rPr lang="en-GB" sz="1400" dirty="0">
                          <a:latin typeface="Arial" panose="020B0604020202020204" pitchFamily="34" charset="0"/>
                          <a:cs typeface="Arial" panose="020B0604020202020204" pitchFamily="34" charset="0"/>
                        </a:rPr>
                        <a:t>Assumed knowledge:</a:t>
                      </a:r>
                      <a:r>
                        <a:rPr lang="en-GB" sz="1400" baseline="0" dirty="0">
                          <a:latin typeface="Arial" panose="020B0604020202020204" pitchFamily="34" charset="0"/>
                          <a:cs typeface="Arial" panose="020B0604020202020204" pitchFamily="34" charset="0"/>
                        </a:rPr>
                        <a:t> covered in </a:t>
                      </a:r>
                      <a:r>
                        <a:rPr lang="en-GB" sz="1400" baseline="0" dirty="0">
                          <a:latin typeface="Arial" panose="020B0604020202020204" pitchFamily="34" charset="0"/>
                          <a:cs typeface="Arial" panose="020B0604020202020204" pitchFamily="34" charset="0"/>
                          <a:hlinkClick r:id="rId2" action="ppaction://hlinksldjump"/>
                        </a:rPr>
                        <a:t>year 12, Kinematics in One Dimension</a:t>
                      </a:r>
                      <a:endParaRPr lang="en-US" sz="1400"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endParaRPr lang="en-US" sz="1600" dirty="0"/>
                    </a:p>
                  </a:txBody>
                  <a:tcPr marT="45721" marB="45721"/>
                </a:tc>
                <a:extLst>
                  <a:ext uri="{0D108BD9-81ED-4DB2-BD59-A6C34878D82A}">
                    <a16:rowId xmlns:a16="http://schemas.microsoft.com/office/drawing/2014/main" val="10001"/>
                  </a:ext>
                </a:extLst>
              </a:tr>
              <a:tr h="1085847">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S1</a:t>
                      </a:r>
                    </a:p>
                  </a:txBody>
                  <a:tcPr marT="45674" marB="45674" vert="vert">
                    <a:solidFill>
                      <a:srgbClr val="FF7C80"/>
                    </a:solidFill>
                  </a:tcPr>
                </a:tc>
                <a:tc>
                  <a:txBody>
                    <a:bodyPr/>
                    <a:lstStyle/>
                    <a:p>
                      <a:pPr marL="285750" indent="-285750" algn="just" eaLnBrk="0" hangingPunct="0">
                        <a:lnSpc>
                          <a:spcPct val="150000"/>
                        </a:lnSpc>
                        <a:buFont typeface="Wingdings" panose="05000000000000000000" pitchFamily="2" charset="2"/>
                        <a:buChar char="Ø"/>
                      </a:pPr>
                      <a:r>
                        <a:rPr lang="en-GB" sz="1400" kern="1200" dirty="0">
                          <a:solidFill>
                            <a:schemeClr val="dk1"/>
                          </a:solidFill>
                          <a:effectLst/>
                          <a:latin typeface="Arial" panose="020B0604020202020204" pitchFamily="34" charset="0"/>
                          <a:ea typeface="+mn-ea"/>
                          <a:cs typeface="Arial" panose="020B0604020202020204" pitchFamily="34" charset="0"/>
                        </a:rPr>
                        <a:t>Understand and use moments in simple static contexts</a:t>
                      </a:r>
                      <a:endParaRPr lang="en-GB" sz="1400" b="0" kern="1200" dirty="0">
                        <a:solidFill>
                          <a:schemeClr val="dk1"/>
                        </a:solidFill>
                        <a:effectLst/>
                        <a:latin typeface="Arial" panose="020B0604020202020204" pitchFamily="34" charset="0"/>
                        <a:ea typeface="+mn-ea"/>
                        <a:cs typeface="Arial" panose="020B0604020202020204" pitchFamily="34" charset="0"/>
                      </a:endParaRPr>
                    </a:p>
                  </a:txBody>
                  <a:tcPr marT="45718" marB="45718"/>
                </a:tc>
                <a:tc>
                  <a:txBody>
                    <a:bodyPr/>
                    <a:lstStyle/>
                    <a:p>
                      <a:pPr marL="285750" indent="-285750" algn="just">
                        <a:lnSpc>
                          <a:spcPct val="150000"/>
                        </a:lnSpc>
                        <a:buFont typeface="Wingdings" panose="05000000000000000000" pitchFamily="2" charset="2"/>
                        <a:buChar char="Ø"/>
                      </a:pPr>
                      <a:endParaRPr lang="en-US" sz="1600" dirty="0"/>
                    </a:p>
                  </a:txBody>
                  <a:tcPr marT="45721" marB="45721"/>
                </a:tc>
                <a:extLst>
                  <a:ext uri="{0D108BD9-81ED-4DB2-BD59-A6C34878D82A}">
                    <a16:rowId xmlns:a16="http://schemas.microsoft.com/office/drawing/2014/main" val="10002"/>
                  </a:ext>
                </a:extLst>
              </a:tr>
            </a:tbl>
          </a:graphicData>
        </a:graphic>
      </p:graphicFrame>
      <p:sp>
        <p:nvSpPr>
          <p:cNvPr id="70658" name="TextBox 3"/>
          <p:cNvSpPr txBox="1">
            <a:spLocks noChangeArrowheads="1"/>
          </p:cNvSpPr>
          <p:nvPr/>
        </p:nvSpPr>
        <p:spPr bwMode="auto">
          <a:xfrm>
            <a:off x="488950" y="615950"/>
            <a:ext cx="5203825" cy="369888"/>
          </a:xfrm>
          <a:prstGeom prst="rect">
            <a:avLst/>
          </a:prstGeom>
          <a:noFill/>
          <a:ln w="9525">
            <a:noFill/>
            <a:miter lim="800000"/>
            <a:headEnd/>
            <a:tailEnd/>
          </a:ln>
        </p:spPr>
        <p:txBody>
          <a:bodyPr>
            <a:spAutoFit/>
          </a:bodyPr>
          <a:lstStyle/>
          <a:p>
            <a:r>
              <a:rPr lang="en-GB" sz="1800" b="1">
                <a:latin typeface="Verdana" pitchFamily="34" charset="0"/>
              </a:rPr>
              <a:t>Moments</a:t>
            </a:r>
          </a:p>
        </p:txBody>
      </p:sp>
      <p:sp>
        <p:nvSpPr>
          <p:cNvPr id="4" name="Right Arrow 3">
            <a:hlinkClick r:id="rId3" action="ppaction://hlinksldjump"/>
          </p:cNvPr>
          <p:cNvSpPr/>
          <p:nvPr/>
        </p:nvSpPr>
        <p:spPr>
          <a:xfrm>
            <a:off x="518668" y="7042547"/>
            <a:ext cx="2267712" cy="395684"/>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397069397"/>
                  </p:ext>
                </p:extLst>
              </p:nvPr>
            </p:nvGraphicFramePr>
            <p:xfrm>
              <a:off x="488949" y="1332359"/>
              <a:ext cx="9826303" cy="3524298"/>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289847">
                      <a:extLst>
                        <a:ext uri="{9D8B030D-6E8A-4147-A177-3AD203B41FA5}">
                          <a16:colId xmlns:a16="http://schemas.microsoft.com/office/drawing/2014/main" val="20001"/>
                        </a:ext>
                      </a:extLst>
                    </a:gridCol>
                    <a:gridCol w="4104456">
                      <a:extLst>
                        <a:ext uri="{9D8B030D-6E8A-4147-A177-3AD203B41FA5}">
                          <a16:colId xmlns:a16="http://schemas.microsoft.com/office/drawing/2014/main" val="20002"/>
                        </a:ext>
                      </a:extLst>
                    </a:gridCol>
                  </a:tblGrid>
                  <a:tr h="420888">
                    <a:tc>
                      <a:txBody>
                        <a:bodyPr/>
                        <a:lstStyle/>
                        <a:p>
                          <a:endParaRPr lang="en-GB" sz="1600" dirty="0">
                            <a:effectLst>
                              <a:outerShdw blurRad="38100" dist="38100" dir="2700000" algn="tl">
                                <a:srgbClr val="000000">
                                  <a:alpha val="43137"/>
                                </a:srgbClr>
                              </a:outerShdw>
                            </a:effectLst>
                            <a:latin typeface="Verdana" pitchFamily="34" charset="0"/>
                          </a:endParaRPr>
                        </a:p>
                      </a:txBody>
                      <a:tcPr marT="45735" marB="45735"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content</a:t>
                          </a:r>
                          <a:r>
                            <a:rPr lang="en-GB" sz="1600" dirty="0">
                              <a:effectLst>
                                <a:outerShdw blurRad="38100" dist="38100" dir="2700000" algn="tl">
                                  <a:srgbClr val="000000">
                                    <a:alpha val="43137"/>
                                  </a:srgbClr>
                                </a:outerShdw>
                              </a:effectLst>
                            </a:rPr>
                            <a:t>:</a:t>
                          </a:r>
                          <a:endParaRPr lang="en-GB" sz="1600" dirty="0">
                            <a:effectLst>
                              <a:outerShdw blurRad="38100" dist="38100" dir="2700000" algn="tl">
                                <a:srgbClr val="000000">
                                  <a:alpha val="43137"/>
                                </a:srgbClr>
                              </a:outerShdw>
                            </a:effectLst>
                            <a:latin typeface="Verdana" pitchFamily="34" charset="0"/>
                          </a:endParaRPr>
                        </a:p>
                      </a:txBody>
                      <a:tcPr marT="45735" marB="45735"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735" marB="45735" anchor="ctr"/>
                    </a:tc>
                    <a:extLst>
                      <a:ext uri="{0D108BD9-81ED-4DB2-BD59-A6C34878D82A}">
                        <a16:rowId xmlns:a16="http://schemas.microsoft.com/office/drawing/2014/main" val="10000"/>
                      </a:ext>
                    </a:extLst>
                  </a:tr>
                  <a:tr h="868658">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M2</a:t>
                          </a:r>
                        </a:p>
                      </a:txBody>
                      <a:tcPr marT="45725" marB="45725" vert="vert">
                        <a:solidFill>
                          <a:srgbClr val="993300"/>
                        </a:solidFill>
                      </a:tcPr>
                    </a:tc>
                    <a:tc>
                      <a:txBody>
                        <a:bodyPr/>
                        <a:lstStyle/>
                        <a:p>
                          <a:pPr marL="285750" indent="-285750" algn="just" eaLnBrk="0" hangingPunct="0">
                            <a:lnSpc>
                              <a:spcPct val="150000"/>
                            </a:lnSpc>
                            <a:buFont typeface="Wingdings" panose="05000000000000000000" pitchFamily="2" charset="2"/>
                            <a:buChar char="Ø"/>
                          </a:pPr>
                          <a:r>
                            <a:rPr lang="en-GB" sz="1400" kern="1200" dirty="0">
                              <a:solidFill>
                                <a:schemeClr val="dk1"/>
                              </a:solidFill>
                              <a:effectLst/>
                              <a:latin typeface="Arial" panose="020B0604020202020204" pitchFamily="34" charset="0"/>
                              <a:ea typeface="+mn-ea"/>
                              <a:cs typeface="Arial" panose="020B0604020202020204" pitchFamily="34" charset="0"/>
                            </a:rPr>
                            <a:t>Understand and use conditional probability, including the use of tree diagrams, Venn diagrams, two-way tables</a:t>
                          </a:r>
                        </a:p>
                        <a:p>
                          <a:pPr marL="285750" indent="-285750" algn="just" eaLnBrk="0" hangingPunct="0">
                            <a:lnSpc>
                              <a:spcPct val="150000"/>
                            </a:lnSpc>
                            <a:buFont typeface="Wingdings" panose="05000000000000000000" pitchFamily="2" charset="2"/>
                            <a:buChar char="Ø"/>
                          </a:pPr>
                          <a:endParaRPr lang="en-GB" sz="1400" kern="1200" dirty="0">
                            <a:solidFill>
                              <a:schemeClr val="dk1"/>
                            </a:solidFill>
                            <a:effectLst/>
                            <a:latin typeface="Arial" panose="020B0604020202020204" pitchFamily="34" charset="0"/>
                            <a:ea typeface="+mn-ea"/>
                            <a:cs typeface="Arial" panose="020B0604020202020204" pitchFamily="34" charset="0"/>
                          </a:endParaRPr>
                        </a:p>
                        <a:p>
                          <a:pPr marL="285750" indent="-285750" algn="just" eaLnBrk="0" hangingPunct="0">
                            <a:lnSpc>
                              <a:spcPct val="150000"/>
                            </a:lnSpc>
                            <a:buFont typeface="Wingdings" panose="05000000000000000000" pitchFamily="2" charset="2"/>
                            <a:buChar char="Ø"/>
                          </a:pPr>
                          <a:r>
                            <a:rPr lang="en-GB" sz="1400" kern="1200" dirty="0">
                              <a:solidFill>
                                <a:schemeClr val="dk1"/>
                              </a:solidFill>
                              <a:effectLst/>
                              <a:latin typeface="Arial" panose="020B0604020202020204" pitchFamily="34" charset="0"/>
                              <a:ea typeface="+mn-ea"/>
                              <a:cs typeface="Arial" panose="020B0604020202020204" pitchFamily="34" charset="0"/>
                            </a:rPr>
                            <a:t>Understand and use the conditional probability formula </a:t>
                          </a:r>
                          <a14:m>
                            <m:oMath xmlns:m="http://schemas.openxmlformats.org/officeDocument/2006/math">
                              <m:r>
                                <m:rPr>
                                  <m:sty m:val="p"/>
                                </m:rPr>
                                <a:rPr lang="en-GB" sz="1600" b="0" i="0" kern="1200" smtClean="0">
                                  <a:solidFill>
                                    <a:schemeClr val="dk1"/>
                                  </a:solidFill>
                                  <a:effectLst/>
                                  <a:latin typeface="Cambria Math"/>
                                  <a:ea typeface="+mn-ea"/>
                                  <a:cs typeface="Arial" panose="020B0604020202020204" pitchFamily="34" charset="0"/>
                                </a:rPr>
                                <m:t>P</m:t>
                              </m:r>
                              <m:d>
                                <m:dPr>
                                  <m:ctrlPr>
                                    <a:rPr lang="en-GB" sz="1600" b="0" i="1" kern="1200" smtClean="0">
                                      <a:solidFill>
                                        <a:schemeClr val="dk1"/>
                                      </a:solidFill>
                                      <a:effectLst/>
                                      <a:latin typeface="Cambria Math" panose="02040503050406030204" pitchFamily="18" charset="0"/>
                                      <a:ea typeface="+mn-ea"/>
                                      <a:cs typeface="Arial" panose="020B0604020202020204" pitchFamily="34" charset="0"/>
                                    </a:rPr>
                                  </m:ctrlPr>
                                </m:dPr>
                                <m:e>
                                  <m:r>
                                    <a:rPr lang="en-GB" sz="1600" b="0" i="1" kern="1200" smtClean="0">
                                      <a:solidFill>
                                        <a:schemeClr val="dk1"/>
                                      </a:solidFill>
                                      <a:effectLst/>
                                      <a:latin typeface="Cambria Math"/>
                                      <a:ea typeface="+mn-ea"/>
                                      <a:cs typeface="Arial" panose="020B0604020202020204" pitchFamily="34" charset="0"/>
                                    </a:rPr>
                                    <m:t>𝐴</m:t>
                                  </m:r>
                                </m:e>
                                <m:e>
                                  <m:r>
                                    <a:rPr lang="en-GB" sz="1600" b="0" i="1" kern="1200" smtClean="0">
                                      <a:solidFill>
                                        <a:schemeClr val="dk1"/>
                                      </a:solidFill>
                                      <a:effectLst/>
                                      <a:latin typeface="Cambria Math"/>
                                      <a:ea typeface="+mn-ea"/>
                                      <a:cs typeface="Arial" panose="020B0604020202020204" pitchFamily="34" charset="0"/>
                                    </a:rPr>
                                    <m:t>𝐵</m:t>
                                  </m:r>
                                </m:e>
                              </m:d>
                              <m:r>
                                <a:rPr lang="en-GB" sz="1600" b="0" i="1" kern="1200" smtClean="0">
                                  <a:solidFill>
                                    <a:schemeClr val="dk1"/>
                                  </a:solidFill>
                                  <a:effectLst/>
                                  <a:latin typeface="Cambria Math"/>
                                  <a:ea typeface="+mn-ea"/>
                                  <a:cs typeface="Arial" panose="020B0604020202020204" pitchFamily="34" charset="0"/>
                                </a:rPr>
                                <m:t>=</m:t>
                              </m:r>
                              <m:f>
                                <m:fPr>
                                  <m:ctrlPr>
                                    <a:rPr lang="en-GB" sz="1600" b="0" i="1" kern="1200" smtClean="0">
                                      <a:solidFill>
                                        <a:schemeClr val="dk1"/>
                                      </a:solidFill>
                                      <a:effectLst/>
                                      <a:latin typeface="Cambria Math" panose="02040503050406030204" pitchFamily="18" charset="0"/>
                                      <a:ea typeface="+mn-ea"/>
                                      <a:cs typeface="Arial" panose="020B0604020202020204" pitchFamily="34" charset="0"/>
                                    </a:rPr>
                                  </m:ctrlPr>
                                </m:fPr>
                                <m:num>
                                  <m:r>
                                    <m:rPr>
                                      <m:sty m:val="p"/>
                                    </m:rPr>
                                    <a:rPr lang="en-GB" sz="1600" b="0" i="0" kern="1200" smtClean="0">
                                      <a:solidFill>
                                        <a:schemeClr val="dk1"/>
                                      </a:solidFill>
                                      <a:effectLst/>
                                      <a:latin typeface="Cambria Math"/>
                                      <a:ea typeface="+mn-ea"/>
                                      <a:cs typeface="Arial" panose="020B0604020202020204" pitchFamily="34" charset="0"/>
                                    </a:rPr>
                                    <m:t>P</m:t>
                                  </m:r>
                                  <m:d>
                                    <m:dPr>
                                      <m:ctrlPr>
                                        <a:rPr lang="en-GB" sz="1600" b="0" i="1" kern="1200" smtClean="0">
                                          <a:solidFill>
                                            <a:schemeClr val="dk1"/>
                                          </a:solidFill>
                                          <a:effectLst/>
                                          <a:latin typeface="Cambria Math" panose="02040503050406030204" pitchFamily="18" charset="0"/>
                                          <a:ea typeface="+mn-ea"/>
                                          <a:cs typeface="Arial" panose="020B0604020202020204" pitchFamily="34" charset="0"/>
                                        </a:rPr>
                                      </m:ctrlPr>
                                    </m:dPr>
                                    <m:e>
                                      <m:r>
                                        <a:rPr lang="en-GB" sz="1600" b="0" i="1" kern="1200" smtClean="0">
                                          <a:solidFill>
                                            <a:schemeClr val="dk1"/>
                                          </a:solidFill>
                                          <a:effectLst/>
                                          <a:latin typeface="Cambria Math"/>
                                          <a:ea typeface="+mn-ea"/>
                                          <a:cs typeface="Arial" panose="020B0604020202020204" pitchFamily="34" charset="0"/>
                                        </a:rPr>
                                        <m:t>𝐴</m:t>
                                      </m:r>
                                      <m:r>
                                        <a:rPr lang="en-GB" sz="1600" b="0" i="1" kern="1200" smtClean="0">
                                          <a:solidFill>
                                            <a:schemeClr val="dk1"/>
                                          </a:solidFill>
                                          <a:effectLst/>
                                          <a:latin typeface="Cambria Math"/>
                                          <a:ea typeface="Cambria Math"/>
                                          <a:cs typeface="Arial" panose="020B0604020202020204" pitchFamily="34" charset="0"/>
                                        </a:rPr>
                                        <m:t>∩</m:t>
                                      </m:r>
                                      <m:r>
                                        <a:rPr lang="en-GB" sz="1600" b="0" i="1" kern="1200" smtClean="0">
                                          <a:solidFill>
                                            <a:schemeClr val="dk1"/>
                                          </a:solidFill>
                                          <a:effectLst/>
                                          <a:latin typeface="Cambria Math"/>
                                          <a:ea typeface="Cambria Math"/>
                                          <a:cs typeface="Arial" panose="020B0604020202020204" pitchFamily="34" charset="0"/>
                                        </a:rPr>
                                        <m:t>𝐵</m:t>
                                      </m:r>
                                    </m:e>
                                  </m:d>
                                </m:num>
                                <m:den>
                                  <m:r>
                                    <m:rPr>
                                      <m:sty m:val="p"/>
                                    </m:rPr>
                                    <a:rPr lang="en-GB" sz="1600" b="0" i="0" kern="1200" smtClean="0">
                                      <a:solidFill>
                                        <a:schemeClr val="dk1"/>
                                      </a:solidFill>
                                      <a:effectLst/>
                                      <a:latin typeface="Cambria Math"/>
                                      <a:ea typeface="+mn-ea"/>
                                      <a:cs typeface="Arial" panose="020B0604020202020204" pitchFamily="34" charset="0"/>
                                    </a:rPr>
                                    <m:t>P</m:t>
                                  </m:r>
                                  <m:d>
                                    <m:dPr>
                                      <m:ctrlPr>
                                        <a:rPr lang="en-GB" sz="1600" b="0" i="1" kern="1200" smtClean="0">
                                          <a:solidFill>
                                            <a:schemeClr val="dk1"/>
                                          </a:solidFill>
                                          <a:effectLst/>
                                          <a:latin typeface="Cambria Math" panose="02040503050406030204" pitchFamily="18" charset="0"/>
                                          <a:ea typeface="+mn-ea"/>
                                          <a:cs typeface="Arial" panose="020B0604020202020204" pitchFamily="34" charset="0"/>
                                        </a:rPr>
                                      </m:ctrlPr>
                                    </m:dPr>
                                    <m:e>
                                      <m:r>
                                        <a:rPr lang="en-GB" sz="1600" b="0" i="1" kern="1200" smtClean="0">
                                          <a:solidFill>
                                            <a:schemeClr val="dk1"/>
                                          </a:solidFill>
                                          <a:effectLst/>
                                          <a:latin typeface="Cambria Math"/>
                                          <a:ea typeface="+mn-ea"/>
                                          <a:cs typeface="Arial" panose="020B0604020202020204" pitchFamily="34" charset="0"/>
                                        </a:rPr>
                                        <m:t>𝐵</m:t>
                                      </m:r>
                                    </m:e>
                                  </m:d>
                                </m:den>
                              </m:f>
                            </m:oMath>
                          </a14:m>
                          <a:endParaRPr lang="en-GB" sz="1400" b="0" kern="1200" dirty="0">
                            <a:solidFill>
                              <a:schemeClr val="dk1"/>
                            </a:solidFill>
                            <a:effectLst/>
                            <a:latin typeface="Arial" panose="020B0604020202020204" pitchFamily="34" charset="0"/>
                            <a:ea typeface="+mn-ea"/>
                            <a:cs typeface="Arial" panose="020B0604020202020204" pitchFamily="34" charset="0"/>
                          </a:endParaRPr>
                        </a:p>
                        <a:p>
                          <a:pPr marL="285750" indent="-285750" algn="just" eaLnBrk="0" hangingPunct="0">
                            <a:lnSpc>
                              <a:spcPct val="150000"/>
                            </a:lnSpc>
                            <a:buFont typeface="Wingdings" panose="05000000000000000000" pitchFamily="2" charset="2"/>
                            <a:buChar char="Ø"/>
                          </a:pPr>
                          <a:endParaRPr lang="en-GB" sz="1400" kern="1200" dirty="0">
                            <a:solidFill>
                              <a:schemeClr val="dk1"/>
                            </a:solidFill>
                            <a:effectLst/>
                            <a:latin typeface="Arial" panose="020B0604020202020204" pitchFamily="34" charset="0"/>
                            <a:ea typeface="+mn-ea"/>
                            <a:cs typeface="Arial" panose="020B0604020202020204" pitchFamily="34" charset="0"/>
                          </a:endParaRPr>
                        </a:p>
                      </a:txBody>
                      <a:tcPr marT="45718" marB="45718"/>
                    </a:tc>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itchFamily="2" charset="2"/>
                            <a:buChar char="Ø"/>
                            <a:tabLst/>
                            <a:defRPr/>
                          </a:pPr>
                          <a:r>
                            <a:rPr lang="en-GB" sz="1400" b="0" kern="1200" baseline="0" dirty="0">
                              <a:solidFill>
                                <a:schemeClr val="dk1"/>
                              </a:solidFill>
                              <a:latin typeface="Arial" panose="020B0604020202020204" pitchFamily="34" charset="0"/>
                              <a:ea typeface="+mn-ea"/>
                              <a:cs typeface="Arial" panose="020B0604020202020204" pitchFamily="34" charset="0"/>
                              <a:hlinkClick r:id="rId2" action="ppaction://hlinksldjump"/>
                            </a:rPr>
                            <a:t>See slide 2</a:t>
                          </a:r>
                          <a:endParaRPr lang="en-GB" sz="1400" b="0" kern="1200" dirty="0">
                            <a:solidFill>
                              <a:schemeClr val="dk1"/>
                            </a:solidFill>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GB" sz="1400" b="1" kern="1200" dirty="0">
                            <a:solidFill>
                              <a:schemeClr val="dk1"/>
                            </a:solidFill>
                            <a:latin typeface="Arial" panose="020B0604020202020204" pitchFamily="34" charset="0"/>
                            <a:ea typeface="+mn-ea"/>
                            <a:cs typeface="Arial" panose="020B0604020202020204" pitchFamily="34" charset="0"/>
                          </a:endParaRPr>
                        </a:p>
                      </a:txBody>
                      <a:tcPr marT="45721" marB="45721"/>
                    </a:tc>
                    <a:extLst>
                      <a:ext uri="{0D108BD9-81ED-4DB2-BD59-A6C34878D82A}">
                        <a16:rowId xmlns:a16="http://schemas.microsoft.com/office/drawing/2014/main" val="10001"/>
                      </a:ext>
                    </a:extLst>
                  </a:tr>
                  <a:tr h="868658">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M3</a:t>
                          </a:r>
                        </a:p>
                      </a:txBody>
                      <a:tcPr marT="45725" marB="45725" vert="vert">
                        <a:solidFill>
                          <a:srgbClr val="993300"/>
                        </a:solidFill>
                      </a:tcPr>
                    </a:tc>
                    <a:tc>
                      <a:txBody>
                        <a:bodyPr/>
                        <a:lstStyle/>
                        <a:p>
                          <a:pPr marL="285750" indent="-285750" algn="just" eaLnBrk="0" hangingPunct="0">
                            <a:lnSpc>
                              <a:spcPct val="150000"/>
                            </a:lnSpc>
                            <a:buFont typeface="Wingdings" panose="05000000000000000000" pitchFamily="2" charset="2"/>
                            <a:buChar char="Ø"/>
                          </a:pPr>
                          <a:r>
                            <a:rPr lang="en-GB" sz="1400" kern="1200" dirty="0">
                              <a:solidFill>
                                <a:schemeClr val="dk1"/>
                              </a:solidFill>
                              <a:effectLst/>
                              <a:latin typeface="Arial" panose="020B0604020202020204" pitchFamily="34" charset="0"/>
                              <a:ea typeface="+mn-ea"/>
                              <a:cs typeface="Arial" panose="020B0604020202020204" pitchFamily="34" charset="0"/>
                            </a:rPr>
                            <a:t>Modelling with probability, including critiquing assumptions made and the likely effect of more realistic assumptions</a:t>
                          </a:r>
                          <a:endParaRPr lang="en-GB" sz="1400" dirty="0">
                            <a:latin typeface="Arial" panose="020B0604020202020204" pitchFamily="34" charset="0"/>
                            <a:cs typeface="Arial" panose="020B0604020202020204" pitchFamily="34" charset="0"/>
                          </a:endParaRPr>
                        </a:p>
                      </a:txBody>
                      <a:tcPr marT="45718" marB="45718"/>
                    </a:tc>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itchFamily="2" charset="2"/>
                            <a:buChar char="Ø"/>
                            <a:tabLst/>
                            <a:defRPr/>
                          </a:pPr>
                          <a:r>
                            <a:rPr lang="en-GB" sz="1400" b="0" kern="1200" baseline="0" dirty="0">
                              <a:solidFill>
                                <a:schemeClr val="dk1"/>
                              </a:solidFill>
                              <a:latin typeface="Arial" panose="020B0604020202020204" pitchFamily="34" charset="0"/>
                              <a:ea typeface="+mn-ea"/>
                              <a:cs typeface="Arial" panose="020B0604020202020204" pitchFamily="34" charset="0"/>
                              <a:hlinkClick r:id="rId2" action="ppaction://hlinksldjump"/>
                            </a:rPr>
                            <a:t>See slide 2</a:t>
                          </a:r>
                          <a:endParaRPr lang="en-GB" sz="1400" b="0" kern="1200" dirty="0">
                            <a:solidFill>
                              <a:schemeClr val="dk1"/>
                            </a:solidFill>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GB" sz="1400" b="1" kern="1200" dirty="0">
                            <a:solidFill>
                              <a:schemeClr val="dk1"/>
                            </a:solidFill>
                            <a:latin typeface="Arial" panose="020B0604020202020204" pitchFamily="34" charset="0"/>
                            <a:ea typeface="+mn-ea"/>
                            <a:cs typeface="Arial" panose="020B0604020202020204" pitchFamily="34" charset="0"/>
                          </a:endParaRPr>
                        </a:p>
                      </a:txBody>
                      <a:tcPr marT="45721" marB="45721"/>
                    </a:tc>
                    <a:extLst>
                      <a:ext uri="{0D108BD9-81ED-4DB2-BD59-A6C34878D82A}">
                        <a16:rowId xmlns:a16="http://schemas.microsoft.com/office/drawing/2014/main" val="10002"/>
                      </a:ext>
                    </a:extLst>
                  </a:tr>
                </a:tbl>
              </a:graphicData>
            </a:graphic>
          </p:graphicFrame>
        </mc:Choice>
        <mc:Fallback xmlns="">
          <p:graphicFrame>
            <p:nvGraphicFramePr>
              <p:cNvPr id="3" name="Table 2"/>
              <p:cNvGraphicFramePr>
                <a:graphicFrameLocks noGrp="1"/>
              </p:cNvGraphicFramePr>
              <p:nvPr>
                <p:extLst>
                  <p:ext uri="{D42A27DB-BD31-4B8C-83A1-F6EECF244321}">
                    <p14:modId xmlns:a14="http://schemas.microsoft.com/office/drawing/2010/main" xmlns="" xmlns:p14="http://schemas.microsoft.com/office/powerpoint/2010/main" val="397069397"/>
                  </p:ext>
                </p:extLst>
              </p:nvPr>
            </p:nvGraphicFramePr>
            <p:xfrm>
              <a:off x="488949" y="1332359"/>
              <a:ext cx="9826303" cy="3563858"/>
            </p:xfrm>
            <a:graphic>
              <a:graphicData uri="http://schemas.openxmlformats.org/drawingml/2006/table">
                <a:tbl>
                  <a:tblPr firstRow="1" bandRow="1">
                    <a:tableStyleId>{073A0DAA-6AF3-43AB-8588-CEC1D06C72B9}</a:tableStyleId>
                  </a:tblPr>
                  <a:tblGrid>
                    <a:gridCol w="432000"/>
                    <a:gridCol w="5289847"/>
                    <a:gridCol w="4104456"/>
                  </a:tblGrid>
                  <a:tr h="420888">
                    <a:tc>
                      <a:txBody>
                        <a:bodyPr/>
                        <a:lstStyle/>
                        <a:p>
                          <a:endParaRPr lang="en-GB" sz="1600" dirty="0">
                            <a:effectLst>
                              <a:outerShdw blurRad="38100" dist="38100" dir="2700000" algn="tl">
                                <a:srgbClr val="000000">
                                  <a:alpha val="43137"/>
                                </a:srgbClr>
                              </a:outerShdw>
                            </a:effectLst>
                            <a:latin typeface="Verdana" pitchFamily="34" charset="0"/>
                          </a:endParaRPr>
                        </a:p>
                      </a:txBody>
                      <a:tcPr marT="45735" marB="45735" anchor="ctr"/>
                    </a:tc>
                    <a:tc>
                      <a:txBody>
                        <a:bodyPr/>
                        <a:lstStyle/>
                        <a:p>
                          <a:r>
                            <a:rPr lang="en-GB" sz="1600" dirty="0" smtClean="0">
                              <a:effectLst>
                                <a:outerShdw blurRad="38100" dist="38100" dir="2700000" algn="tl">
                                  <a:srgbClr val="000000">
                                    <a:alpha val="43137"/>
                                  </a:srgbClr>
                                </a:outerShdw>
                              </a:effectLst>
                            </a:rPr>
                            <a:t>Specification</a:t>
                          </a:r>
                          <a:r>
                            <a:rPr lang="en-GB" sz="1600" baseline="0" dirty="0" smtClean="0">
                              <a:effectLst>
                                <a:outerShdw blurRad="38100" dist="38100" dir="2700000" algn="tl">
                                  <a:srgbClr val="000000">
                                    <a:alpha val="43137"/>
                                  </a:srgbClr>
                                </a:outerShdw>
                              </a:effectLst>
                            </a:rPr>
                            <a:t> content</a:t>
                          </a:r>
                          <a:r>
                            <a:rPr lang="en-GB" sz="1600" dirty="0" smtClean="0">
                              <a:effectLst>
                                <a:outerShdw blurRad="38100" dist="38100" dir="2700000" algn="tl">
                                  <a:srgbClr val="000000">
                                    <a:alpha val="43137"/>
                                  </a:srgbClr>
                                </a:outerShdw>
                              </a:effectLst>
                            </a:rPr>
                            <a:t>:</a:t>
                          </a:r>
                          <a:endParaRPr lang="en-GB" sz="1600" dirty="0">
                            <a:effectLst>
                              <a:outerShdw blurRad="38100" dist="38100" dir="2700000" algn="tl">
                                <a:srgbClr val="000000">
                                  <a:alpha val="43137"/>
                                </a:srgbClr>
                              </a:outerShdw>
                            </a:effectLst>
                            <a:latin typeface="Verdana" pitchFamily="34" charset="0"/>
                          </a:endParaRPr>
                        </a:p>
                      </a:txBody>
                      <a:tcPr marT="45735" marB="45735" anchor="ctr"/>
                    </a:tc>
                    <a:tc>
                      <a:txBody>
                        <a:bodyPr/>
                        <a:lstStyle/>
                        <a:p>
                          <a:r>
                            <a:rPr lang="en-GB" sz="1600" dirty="0" smtClean="0">
                              <a:effectLst>
                                <a:outerShdw blurRad="38100" dist="38100" dir="2700000" algn="tl">
                                  <a:srgbClr val="000000">
                                    <a:alpha val="43137"/>
                                  </a:srgbClr>
                                </a:outerShdw>
                              </a:effectLst>
                            </a:rPr>
                            <a:t>Specification</a:t>
                          </a:r>
                          <a:r>
                            <a:rPr lang="en-GB" sz="1600" baseline="0" dirty="0" smtClean="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735" marB="45735" anchor="ctr"/>
                    </a:tc>
                  </a:tr>
                  <a:tr h="2274312">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M2</a:t>
                          </a:r>
                        </a:p>
                      </a:txBody>
                      <a:tcPr marT="45725" marB="45725" vert="vert">
                        <a:solidFill>
                          <a:srgbClr val="993300"/>
                        </a:solidFill>
                      </a:tcPr>
                    </a:tc>
                    <a:tc>
                      <a:txBody>
                        <a:bodyPr/>
                        <a:lstStyle/>
                        <a:p>
                          <a:endParaRPr lang="en-US"/>
                        </a:p>
                      </a:txBody>
                      <a:tcPr marT="45718" marB="45718">
                        <a:blipFill rotWithShape="1">
                          <a:blip r:embed="rId3"/>
                          <a:stretch>
                            <a:fillRect l="-10829" t="-18767" r="-77650" b="-38338"/>
                          </a:stretch>
                        </a:blipFill>
                      </a:tcPr>
                    </a:tc>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itchFamily="2" charset="2"/>
                            <a:buChar char="Ø"/>
                            <a:tabLst/>
                            <a:defRPr/>
                          </a:pPr>
                          <a:r>
                            <a:rPr lang="en-GB" sz="1400" b="0" kern="1200" baseline="0" dirty="0" smtClean="0">
                              <a:solidFill>
                                <a:schemeClr val="dk1"/>
                              </a:solidFill>
                              <a:latin typeface="Arial" panose="020B0604020202020204" pitchFamily="34" charset="0"/>
                              <a:ea typeface="+mn-ea"/>
                              <a:cs typeface="Arial" panose="020B0604020202020204" pitchFamily="34" charset="0"/>
                              <a:hlinkClick r:id="rId4" action="ppaction://hlinksldjump"/>
                            </a:rPr>
                            <a:t>See slide 2</a:t>
                          </a:r>
                          <a:endParaRPr lang="en-GB" sz="1400" b="0" kern="1200" dirty="0" smtClean="0">
                            <a:solidFill>
                              <a:schemeClr val="dk1"/>
                            </a:solidFill>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GB" sz="1400" b="1" kern="1200" dirty="0" smtClean="0">
                            <a:solidFill>
                              <a:schemeClr val="dk1"/>
                            </a:solidFill>
                            <a:latin typeface="Arial" panose="020B0604020202020204" pitchFamily="34" charset="0"/>
                            <a:ea typeface="+mn-ea"/>
                            <a:cs typeface="Arial" panose="020B0604020202020204" pitchFamily="34" charset="0"/>
                          </a:endParaRPr>
                        </a:p>
                      </a:txBody>
                      <a:tcPr marT="45721" marB="45721"/>
                    </a:tc>
                  </a:tr>
                  <a:tr h="868658">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smtClean="0">
                              <a:solidFill>
                                <a:schemeClr val="dk1"/>
                              </a:solidFill>
                              <a:latin typeface="Arial" pitchFamily="34" charset="0"/>
                              <a:ea typeface="+mn-ea"/>
                              <a:cs typeface="Arial" pitchFamily="34" charset="0"/>
                            </a:rPr>
                            <a:t>M3</a:t>
                          </a:r>
                        </a:p>
                      </a:txBody>
                      <a:tcPr marT="45725" marB="45725" vert="vert">
                        <a:solidFill>
                          <a:srgbClr val="993300"/>
                        </a:solidFill>
                      </a:tcPr>
                    </a:tc>
                    <a:tc>
                      <a:txBody>
                        <a:bodyPr/>
                        <a:lstStyle/>
                        <a:p>
                          <a:pPr marL="285750" indent="-285750" algn="just" eaLnBrk="0" hangingPunct="0">
                            <a:lnSpc>
                              <a:spcPct val="150000"/>
                            </a:lnSpc>
                            <a:buFont typeface="Wingdings" panose="05000000000000000000" pitchFamily="2" charset="2"/>
                            <a:buChar char="Ø"/>
                          </a:pPr>
                          <a:r>
                            <a:rPr lang="en-GB" sz="1400" kern="1200" dirty="0" smtClean="0">
                              <a:solidFill>
                                <a:schemeClr val="dk1"/>
                              </a:solidFill>
                              <a:effectLst/>
                              <a:latin typeface="Arial" panose="020B0604020202020204" pitchFamily="34" charset="0"/>
                              <a:ea typeface="+mn-ea"/>
                              <a:cs typeface="Arial" panose="020B0604020202020204" pitchFamily="34" charset="0"/>
                            </a:rPr>
                            <a:t>Modelling with probability, including critiquing assumptions made and the likely effect of more realistic assumptions</a:t>
                          </a:r>
                          <a:endParaRPr lang="en-GB" sz="1400" dirty="0">
                            <a:latin typeface="Arial" panose="020B0604020202020204" pitchFamily="34" charset="0"/>
                            <a:cs typeface="Arial" panose="020B0604020202020204" pitchFamily="34" charset="0"/>
                          </a:endParaRPr>
                        </a:p>
                      </a:txBody>
                      <a:tcPr marT="45718" marB="45718"/>
                    </a:tc>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itchFamily="2" charset="2"/>
                            <a:buChar char="Ø"/>
                            <a:tabLst/>
                            <a:defRPr/>
                          </a:pPr>
                          <a:r>
                            <a:rPr lang="en-GB" sz="1400" b="0" kern="1200" baseline="0" dirty="0" smtClean="0">
                              <a:solidFill>
                                <a:schemeClr val="dk1"/>
                              </a:solidFill>
                              <a:latin typeface="Arial" panose="020B0604020202020204" pitchFamily="34" charset="0"/>
                              <a:ea typeface="+mn-ea"/>
                              <a:cs typeface="Arial" panose="020B0604020202020204" pitchFamily="34" charset="0"/>
                              <a:hlinkClick r:id="rId4" action="ppaction://hlinksldjump"/>
                            </a:rPr>
                            <a:t>See slide 2</a:t>
                          </a:r>
                          <a:endParaRPr lang="en-GB" sz="1400" b="0" kern="1200" dirty="0" smtClean="0">
                            <a:solidFill>
                              <a:schemeClr val="dk1"/>
                            </a:solidFill>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GB" sz="1400" b="1" kern="1200" dirty="0" smtClean="0">
                            <a:solidFill>
                              <a:schemeClr val="dk1"/>
                            </a:solidFill>
                            <a:latin typeface="Arial" panose="020B0604020202020204" pitchFamily="34" charset="0"/>
                            <a:ea typeface="+mn-ea"/>
                            <a:cs typeface="Arial" panose="020B0604020202020204" pitchFamily="34" charset="0"/>
                          </a:endParaRPr>
                        </a:p>
                      </a:txBody>
                      <a:tcPr marT="45721" marB="45721"/>
                    </a:tc>
                  </a:tr>
                </a:tbl>
              </a:graphicData>
            </a:graphic>
          </p:graphicFrame>
        </mc:Fallback>
      </mc:AlternateContent>
      <p:sp>
        <p:nvSpPr>
          <p:cNvPr id="3079" name="TextBox 3"/>
          <p:cNvSpPr txBox="1">
            <a:spLocks noChangeArrowheads="1"/>
          </p:cNvSpPr>
          <p:nvPr/>
        </p:nvSpPr>
        <p:spPr bwMode="auto">
          <a:xfrm>
            <a:off x="488950" y="615950"/>
            <a:ext cx="7200900" cy="369888"/>
          </a:xfrm>
          <a:prstGeom prst="rect">
            <a:avLst/>
          </a:prstGeom>
          <a:noFill/>
          <a:ln w="9525">
            <a:noFill/>
            <a:miter lim="800000"/>
            <a:headEnd/>
            <a:tailEnd/>
          </a:ln>
        </p:spPr>
        <p:txBody>
          <a:bodyPr>
            <a:spAutoFit/>
          </a:bodyPr>
          <a:lstStyle/>
          <a:p>
            <a:r>
              <a:rPr lang="en-GB" sz="1800" b="1">
                <a:latin typeface="Verdana" pitchFamily="34" charset="0"/>
              </a:rPr>
              <a:t>Further Probability</a:t>
            </a:r>
          </a:p>
        </p:txBody>
      </p:sp>
      <p:sp>
        <p:nvSpPr>
          <p:cNvPr id="10" name="Chevron 4"/>
          <p:cNvSpPr/>
          <p:nvPr/>
        </p:nvSpPr>
        <p:spPr>
          <a:xfrm>
            <a:off x="7374362" y="108223"/>
            <a:ext cx="1114433" cy="742955"/>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lIns="64008" tIns="21336" rIns="21336" bIns="21336" spcCol="1270" anchor="ctr"/>
          <a:lstStyle/>
          <a:p>
            <a:pPr algn="ctr" defTabSz="711200">
              <a:lnSpc>
                <a:spcPct val="90000"/>
              </a:lnSpc>
              <a:spcAft>
                <a:spcPct val="35000"/>
              </a:spcAft>
              <a:defRPr/>
            </a:pPr>
            <a:r>
              <a:rPr lang="en-GB" sz="1600" b="1" dirty="0"/>
              <a:t>Continued on next page </a:t>
            </a:r>
          </a:p>
        </p:txBody>
      </p:sp>
      <p:sp>
        <p:nvSpPr>
          <p:cNvPr id="5" name="Right Arrow 4">
            <a:hlinkClick r:id="rId5" action="ppaction://hlinksldjump"/>
          </p:cNvPr>
          <p:cNvSpPr/>
          <p:nvPr/>
        </p:nvSpPr>
        <p:spPr>
          <a:xfrm>
            <a:off x="518668" y="7042547"/>
            <a:ext cx="2267712" cy="395684"/>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72324396"/>
              </p:ext>
            </p:extLst>
          </p:nvPr>
        </p:nvGraphicFramePr>
        <p:xfrm>
          <a:off x="488949" y="1332359"/>
          <a:ext cx="9826303" cy="3484120"/>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289847">
                  <a:extLst>
                    <a:ext uri="{9D8B030D-6E8A-4147-A177-3AD203B41FA5}">
                      <a16:colId xmlns:a16="http://schemas.microsoft.com/office/drawing/2014/main" val="20001"/>
                    </a:ext>
                  </a:extLst>
                </a:gridCol>
                <a:gridCol w="4104456">
                  <a:extLst>
                    <a:ext uri="{9D8B030D-6E8A-4147-A177-3AD203B41FA5}">
                      <a16:colId xmlns:a16="http://schemas.microsoft.com/office/drawing/2014/main" val="20002"/>
                    </a:ext>
                  </a:extLst>
                </a:gridCol>
              </a:tblGrid>
              <a:tr h="420888">
                <a:tc>
                  <a:txBody>
                    <a:bodyPr/>
                    <a:lstStyle/>
                    <a:p>
                      <a:endParaRPr lang="en-GB" sz="1600" dirty="0">
                        <a:effectLst>
                          <a:outerShdw blurRad="38100" dist="38100" dir="2700000" algn="tl">
                            <a:srgbClr val="000000">
                              <a:alpha val="43137"/>
                            </a:srgbClr>
                          </a:outerShdw>
                        </a:effectLst>
                        <a:latin typeface="Verdana" pitchFamily="34" charset="0"/>
                      </a:endParaRPr>
                    </a:p>
                  </a:txBody>
                  <a:tcPr marT="45735" marB="45735"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content</a:t>
                      </a:r>
                      <a:r>
                        <a:rPr lang="en-GB" sz="1600" dirty="0">
                          <a:effectLst>
                            <a:outerShdw blurRad="38100" dist="38100" dir="2700000" algn="tl">
                              <a:srgbClr val="000000">
                                <a:alpha val="43137"/>
                              </a:srgbClr>
                            </a:outerShdw>
                          </a:effectLst>
                        </a:rPr>
                        <a:t>:</a:t>
                      </a:r>
                      <a:endParaRPr lang="en-GB" sz="1600" dirty="0">
                        <a:effectLst>
                          <a:outerShdw blurRad="38100" dist="38100" dir="2700000" algn="tl">
                            <a:srgbClr val="000000">
                              <a:alpha val="43137"/>
                            </a:srgbClr>
                          </a:outerShdw>
                        </a:effectLst>
                        <a:latin typeface="Verdana" pitchFamily="34" charset="0"/>
                      </a:endParaRPr>
                    </a:p>
                  </a:txBody>
                  <a:tcPr marT="45735" marB="45735"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735" marB="45735" anchor="ctr"/>
                </a:tc>
                <a:extLst>
                  <a:ext uri="{0D108BD9-81ED-4DB2-BD59-A6C34878D82A}">
                    <a16:rowId xmlns:a16="http://schemas.microsoft.com/office/drawing/2014/main" val="10000"/>
                  </a:ext>
                </a:extLst>
              </a:tr>
              <a:tr h="868658">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N2</a:t>
                      </a:r>
                    </a:p>
                  </a:txBody>
                  <a:tcPr marT="45725" marB="45725" vert="vert">
                    <a:solidFill>
                      <a:srgbClr val="993300"/>
                    </a:solidFill>
                  </a:tcPr>
                </a:tc>
                <a:tc>
                  <a:txBody>
                    <a:bodyPr/>
                    <a:lstStyle/>
                    <a:p>
                      <a:pPr marL="285750" indent="-285750" algn="just" eaLnBrk="0" hangingPunct="0">
                        <a:lnSpc>
                          <a:spcPct val="150000"/>
                        </a:lnSpc>
                        <a:buFont typeface="Wingdings" panose="05000000000000000000" pitchFamily="2" charset="2"/>
                        <a:buChar char="Ø"/>
                      </a:pPr>
                      <a:r>
                        <a:rPr lang="en-GB" sz="1400" kern="1200" dirty="0">
                          <a:solidFill>
                            <a:schemeClr val="dk1"/>
                          </a:solidFill>
                          <a:effectLst/>
                          <a:latin typeface="Arial" panose="020B0604020202020204" pitchFamily="34" charset="0"/>
                          <a:ea typeface="+mn-ea"/>
                          <a:cs typeface="Arial" panose="020B0604020202020204" pitchFamily="34" charset="0"/>
                        </a:rPr>
                        <a:t>Understand and use the Normal distribution as a model; find probabilities using the Normal distribution</a:t>
                      </a:r>
                    </a:p>
                    <a:p>
                      <a:pPr marL="285750" indent="-285750" algn="just" eaLnBrk="0" hangingPunct="0">
                        <a:lnSpc>
                          <a:spcPct val="150000"/>
                        </a:lnSpc>
                        <a:buFont typeface="Wingdings" panose="05000000000000000000" pitchFamily="2" charset="2"/>
                        <a:buChar char="Ø"/>
                      </a:pPr>
                      <a:endParaRPr lang="en-GB" sz="1400" kern="1200" dirty="0">
                        <a:solidFill>
                          <a:schemeClr val="dk1"/>
                        </a:solidFill>
                        <a:effectLst/>
                        <a:latin typeface="Arial" panose="020B0604020202020204" pitchFamily="34" charset="0"/>
                        <a:ea typeface="+mn-ea"/>
                        <a:cs typeface="Arial" panose="020B0604020202020204" pitchFamily="34" charset="0"/>
                      </a:endParaRPr>
                    </a:p>
                    <a:p>
                      <a:pPr marL="285750" indent="-285750" algn="just">
                        <a:lnSpc>
                          <a:spcPct val="150000"/>
                        </a:lnSpc>
                        <a:buFont typeface="Wingdings" panose="05000000000000000000" pitchFamily="2" charset="2"/>
                        <a:buChar char="Ø"/>
                      </a:pPr>
                      <a:r>
                        <a:rPr lang="en-GB" sz="1400" kern="1200" dirty="0">
                          <a:solidFill>
                            <a:schemeClr val="dk1"/>
                          </a:solidFill>
                          <a:effectLst/>
                          <a:latin typeface="Arial" panose="020B0604020202020204" pitchFamily="34" charset="0"/>
                          <a:ea typeface="+mn-ea"/>
                          <a:cs typeface="Arial" panose="020B0604020202020204" pitchFamily="34" charset="0"/>
                        </a:rPr>
                        <a:t>Link to histograms, mean, standard deviation, points of inflection and the binomial distribution</a:t>
                      </a:r>
                    </a:p>
                    <a:p>
                      <a:pPr marL="0" indent="0" algn="just">
                        <a:lnSpc>
                          <a:spcPct val="150000"/>
                        </a:lnSpc>
                        <a:buFont typeface="Wingdings" panose="05000000000000000000" pitchFamily="2" charset="2"/>
                        <a:buNone/>
                      </a:pPr>
                      <a:endParaRPr lang="en-GB" sz="1400" kern="1200" dirty="0">
                        <a:solidFill>
                          <a:schemeClr val="dk1"/>
                        </a:solidFill>
                        <a:effectLst/>
                        <a:latin typeface="Arial" panose="020B0604020202020204" pitchFamily="34" charset="0"/>
                        <a:ea typeface="+mn-ea"/>
                        <a:cs typeface="Arial" panose="020B0604020202020204" pitchFamily="34" charset="0"/>
                      </a:endParaRPr>
                    </a:p>
                  </a:txBody>
                  <a:tcPr marT="45718" marB="45718"/>
                </a:tc>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itchFamily="2" charset="2"/>
                        <a:buChar char="Ø"/>
                        <a:tabLst/>
                        <a:defRPr/>
                      </a:pPr>
                      <a:r>
                        <a:rPr lang="en-GB" sz="1400" b="0" kern="1200" baseline="0" dirty="0">
                          <a:solidFill>
                            <a:schemeClr val="dk1"/>
                          </a:solidFill>
                          <a:latin typeface="Arial" panose="020B0604020202020204" pitchFamily="34" charset="0"/>
                          <a:ea typeface="+mn-ea"/>
                          <a:cs typeface="Arial" panose="020B0604020202020204" pitchFamily="34" charset="0"/>
                          <a:hlinkClick r:id="rId2" action="ppaction://hlinksldjump"/>
                        </a:rPr>
                        <a:t>See slide 2</a:t>
                      </a:r>
                      <a:endParaRPr lang="en-GB" sz="1400" b="0" kern="1200" dirty="0">
                        <a:solidFill>
                          <a:schemeClr val="dk1"/>
                        </a:solidFill>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GB" sz="1400" b="1" kern="1200" dirty="0">
                        <a:solidFill>
                          <a:schemeClr val="dk1"/>
                        </a:solidFill>
                        <a:latin typeface="Arial" pitchFamily="34" charset="0"/>
                        <a:ea typeface="+mn-ea"/>
                        <a:cs typeface="Arial" pitchFamily="34" charset="0"/>
                      </a:endParaRPr>
                    </a:p>
                  </a:txBody>
                  <a:tcPr marT="45721" marB="45721"/>
                </a:tc>
                <a:extLst>
                  <a:ext uri="{0D108BD9-81ED-4DB2-BD59-A6C34878D82A}">
                    <a16:rowId xmlns:a16="http://schemas.microsoft.com/office/drawing/2014/main" val="10001"/>
                  </a:ext>
                </a:extLst>
              </a:tr>
              <a:tr h="868658">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N3</a:t>
                      </a:r>
                    </a:p>
                  </a:txBody>
                  <a:tcPr marT="45725" marB="45725" vert="vert">
                    <a:solidFill>
                      <a:srgbClr val="993300"/>
                    </a:solidFill>
                  </a:tcPr>
                </a:tc>
                <a:tc>
                  <a:txBody>
                    <a:bodyPr/>
                    <a:lstStyle/>
                    <a:p>
                      <a:pPr marL="285750" indent="-285750" algn="just" eaLnBrk="0" hangingPunct="0">
                        <a:lnSpc>
                          <a:spcPct val="150000"/>
                        </a:lnSpc>
                        <a:buFont typeface="Wingdings" panose="05000000000000000000" pitchFamily="2" charset="2"/>
                        <a:buChar char="Ø"/>
                      </a:pPr>
                      <a:r>
                        <a:rPr lang="en-GB" sz="1400" kern="1200" dirty="0">
                          <a:solidFill>
                            <a:schemeClr val="dk1"/>
                          </a:solidFill>
                          <a:effectLst/>
                          <a:latin typeface="Arial" panose="020B0604020202020204" pitchFamily="34" charset="0"/>
                          <a:ea typeface="+mn-ea"/>
                          <a:cs typeface="Arial" panose="020B0604020202020204" pitchFamily="34" charset="0"/>
                        </a:rPr>
                        <a:t>Select an appropriate probability distribution for a context, with appropriate reasoning, including recognising when the binomial or Normal model may not be appropriate</a:t>
                      </a:r>
                      <a:endParaRPr lang="en-GB" sz="1400" dirty="0">
                        <a:latin typeface="Arial" panose="020B0604020202020204" pitchFamily="34" charset="0"/>
                        <a:cs typeface="Arial" panose="020B0604020202020204" pitchFamily="34" charset="0"/>
                      </a:endParaRPr>
                    </a:p>
                  </a:txBody>
                  <a:tcPr marT="45718" marB="45718"/>
                </a:tc>
                <a:tc>
                  <a:txBody>
                    <a:bodyPr/>
                    <a:lstStyle/>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Ø"/>
                        <a:tabLst/>
                        <a:defRPr/>
                      </a:pPr>
                      <a:endParaRPr lang="en-GB" sz="1100" b="1" kern="1200" dirty="0">
                        <a:solidFill>
                          <a:schemeClr val="dk1"/>
                        </a:solidFill>
                        <a:latin typeface="Arial" pitchFamily="34" charset="0"/>
                        <a:ea typeface="+mn-ea"/>
                        <a:cs typeface="Arial" pitchFamily="34" charset="0"/>
                      </a:endParaRPr>
                    </a:p>
                  </a:txBody>
                  <a:tcPr marT="45721" marB="45721"/>
                </a:tc>
                <a:extLst>
                  <a:ext uri="{0D108BD9-81ED-4DB2-BD59-A6C34878D82A}">
                    <a16:rowId xmlns:a16="http://schemas.microsoft.com/office/drawing/2014/main" val="10002"/>
                  </a:ext>
                </a:extLst>
              </a:tr>
            </a:tbl>
          </a:graphicData>
        </a:graphic>
      </p:graphicFrame>
      <p:sp>
        <p:nvSpPr>
          <p:cNvPr id="73730" name="TextBox 3"/>
          <p:cNvSpPr txBox="1">
            <a:spLocks noChangeArrowheads="1"/>
          </p:cNvSpPr>
          <p:nvPr/>
        </p:nvSpPr>
        <p:spPr bwMode="auto">
          <a:xfrm>
            <a:off x="488950" y="615950"/>
            <a:ext cx="7200900" cy="369888"/>
          </a:xfrm>
          <a:prstGeom prst="rect">
            <a:avLst/>
          </a:prstGeom>
          <a:noFill/>
          <a:ln w="9525">
            <a:noFill/>
            <a:miter lim="800000"/>
            <a:headEnd/>
            <a:tailEnd/>
          </a:ln>
        </p:spPr>
        <p:txBody>
          <a:bodyPr>
            <a:spAutoFit/>
          </a:bodyPr>
          <a:lstStyle/>
          <a:p>
            <a:r>
              <a:rPr lang="en-GB" sz="1800" b="1">
                <a:latin typeface="Verdana" pitchFamily="34" charset="0"/>
              </a:rPr>
              <a:t>Statistical Distributions</a:t>
            </a:r>
          </a:p>
        </p:txBody>
      </p:sp>
      <p:sp>
        <p:nvSpPr>
          <p:cNvPr id="10" name="Chevron 4"/>
          <p:cNvSpPr/>
          <p:nvPr/>
        </p:nvSpPr>
        <p:spPr>
          <a:xfrm>
            <a:off x="7374362" y="108223"/>
            <a:ext cx="1114433" cy="742955"/>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lIns="64008" tIns="21336" rIns="21336" bIns="21336" spcCol="1270" anchor="ctr"/>
          <a:lstStyle/>
          <a:p>
            <a:pPr algn="ctr" defTabSz="711200">
              <a:lnSpc>
                <a:spcPct val="90000"/>
              </a:lnSpc>
              <a:spcAft>
                <a:spcPct val="35000"/>
              </a:spcAft>
              <a:defRPr/>
            </a:pPr>
            <a:r>
              <a:rPr lang="en-GB" sz="1600" b="1" dirty="0"/>
              <a:t>Continued on next page </a:t>
            </a:r>
          </a:p>
        </p:txBody>
      </p:sp>
      <p:sp>
        <p:nvSpPr>
          <p:cNvPr id="5" name="Right Arrow 4">
            <a:hlinkClick r:id="rId3" action="ppaction://hlinksldjump"/>
          </p:cNvPr>
          <p:cNvSpPr/>
          <p:nvPr/>
        </p:nvSpPr>
        <p:spPr>
          <a:xfrm>
            <a:off x="518668" y="7042547"/>
            <a:ext cx="2267712" cy="395684"/>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489059755"/>
              </p:ext>
            </p:extLst>
          </p:nvPr>
        </p:nvGraphicFramePr>
        <p:xfrm>
          <a:off x="488949" y="1332359"/>
          <a:ext cx="9826303" cy="4752573"/>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289847">
                  <a:extLst>
                    <a:ext uri="{9D8B030D-6E8A-4147-A177-3AD203B41FA5}">
                      <a16:colId xmlns:a16="http://schemas.microsoft.com/office/drawing/2014/main" val="20001"/>
                    </a:ext>
                  </a:extLst>
                </a:gridCol>
                <a:gridCol w="4104456">
                  <a:extLst>
                    <a:ext uri="{9D8B030D-6E8A-4147-A177-3AD203B41FA5}">
                      <a16:colId xmlns:a16="http://schemas.microsoft.com/office/drawing/2014/main" val="20002"/>
                    </a:ext>
                  </a:extLst>
                </a:gridCol>
              </a:tblGrid>
              <a:tr h="452961">
                <a:tc>
                  <a:txBody>
                    <a:bodyPr/>
                    <a:lstStyle/>
                    <a:p>
                      <a:endParaRPr lang="en-GB" sz="1600" dirty="0">
                        <a:effectLst>
                          <a:outerShdw blurRad="38100" dist="38100" dir="2700000" algn="tl">
                            <a:srgbClr val="000000">
                              <a:alpha val="43137"/>
                            </a:srgbClr>
                          </a:outerShdw>
                        </a:effectLst>
                        <a:latin typeface="Verdana" pitchFamily="34" charset="0"/>
                      </a:endParaRPr>
                    </a:p>
                  </a:txBody>
                  <a:tcPr marT="45735" marB="45735"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content</a:t>
                      </a:r>
                      <a:r>
                        <a:rPr lang="en-GB" sz="1600" dirty="0">
                          <a:effectLst>
                            <a:outerShdw blurRad="38100" dist="38100" dir="2700000" algn="tl">
                              <a:srgbClr val="000000">
                                <a:alpha val="43137"/>
                              </a:srgbClr>
                            </a:outerShdw>
                          </a:effectLst>
                        </a:rPr>
                        <a:t>:</a:t>
                      </a:r>
                      <a:endParaRPr lang="en-GB" sz="1600" dirty="0">
                        <a:effectLst>
                          <a:outerShdw blurRad="38100" dist="38100" dir="2700000" algn="tl">
                            <a:srgbClr val="000000">
                              <a:alpha val="43137"/>
                            </a:srgbClr>
                          </a:outerShdw>
                        </a:effectLst>
                        <a:latin typeface="Verdana" pitchFamily="34" charset="0"/>
                      </a:endParaRPr>
                    </a:p>
                  </a:txBody>
                  <a:tcPr marT="45735" marB="45735"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735" marB="45735" anchor="ctr"/>
                </a:tc>
                <a:extLst>
                  <a:ext uri="{0D108BD9-81ED-4DB2-BD59-A6C34878D82A}">
                    <a16:rowId xmlns:a16="http://schemas.microsoft.com/office/drawing/2014/main" val="10000"/>
                  </a:ext>
                </a:extLst>
              </a:tr>
              <a:tr h="2429865">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O1</a:t>
                      </a:r>
                    </a:p>
                  </a:txBody>
                  <a:tcPr marT="45725" marB="45725" vert="vert">
                    <a:solidFill>
                      <a:srgbClr val="993300"/>
                    </a:solidFill>
                  </a:tcPr>
                </a:tc>
                <a:tc>
                  <a:txBody>
                    <a:bodyPr/>
                    <a:lstStyle/>
                    <a:p>
                      <a:pPr marL="285750" indent="-285750" algn="just" eaLnBrk="0" hangingPunct="0">
                        <a:lnSpc>
                          <a:spcPct val="150000"/>
                        </a:lnSpc>
                        <a:buFont typeface="Wingdings" panose="05000000000000000000" pitchFamily="2" charset="2"/>
                        <a:buChar char="Ø"/>
                      </a:pPr>
                      <a:r>
                        <a:rPr lang="en-GB" sz="1400" b="0" kern="1200" dirty="0">
                          <a:solidFill>
                            <a:schemeClr val="dk1"/>
                          </a:solidFill>
                          <a:effectLst/>
                          <a:latin typeface="Arial" panose="020B0604020202020204" pitchFamily="34" charset="0"/>
                          <a:ea typeface="+mn-ea"/>
                          <a:cs typeface="Arial" panose="020B0604020202020204" pitchFamily="34" charset="0"/>
                        </a:rPr>
                        <a:t>Understand and apply correlation coefficients as measures of how close data points lie to a straight line and be able to interpret a given correlation coefficient using a given p-value or critical value (calculation of correlation coefficients is excluded)</a:t>
                      </a:r>
                    </a:p>
                  </a:txBody>
                  <a:tcPr marT="45718" marB="45718"/>
                </a:tc>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itchFamily="2" charset="2"/>
                        <a:buChar char="Ø"/>
                        <a:tabLst/>
                        <a:defRPr/>
                      </a:pPr>
                      <a:r>
                        <a:rPr lang="en-GB" sz="1400" b="0" kern="1200" baseline="0" dirty="0">
                          <a:solidFill>
                            <a:schemeClr val="dk1"/>
                          </a:solidFill>
                          <a:latin typeface="Arial" panose="020B0604020202020204" pitchFamily="34" charset="0"/>
                          <a:ea typeface="+mn-ea"/>
                          <a:cs typeface="Arial" panose="020B0604020202020204" pitchFamily="34" charset="0"/>
                          <a:hlinkClick r:id="rId2" action="ppaction://hlinksldjump"/>
                        </a:rPr>
                        <a:t>See slide 2</a:t>
                      </a:r>
                      <a:endParaRPr lang="en-GB" sz="1400" b="0" kern="1200" dirty="0">
                        <a:solidFill>
                          <a:schemeClr val="dk1"/>
                        </a:solidFill>
                        <a:latin typeface="Arial" panose="020B0604020202020204" pitchFamily="34" charset="0"/>
                        <a:ea typeface="+mn-ea"/>
                        <a:cs typeface="Arial" panose="020B0604020202020204" pitchFamily="34" charset="0"/>
                      </a:endParaRPr>
                    </a:p>
                    <a:p>
                      <a:pPr marL="0" marR="0" indent="0"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GB" sz="1400" dirty="0">
                        <a:latin typeface="Arial" panose="020B0604020202020204" pitchFamily="34" charset="0"/>
                        <a:cs typeface="Arial" panose="020B0604020202020204" pitchFamily="34" charset="0"/>
                      </a:endParaRPr>
                    </a:p>
                    <a:p>
                      <a:pPr marL="285750" marR="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GB" sz="1400" dirty="0">
                          <a:latin typeface="Arial" panose="020B0604020202020204" pitchFamily="34" charset="0"/>
                          <a:cs typeface="Arial" panose="020B0604020202020204" pitchFamily="34" charset="0"/>
                        </a:rPr>
                        <a:t>Assumed knowledge:</a:t>
                      </a:r>
                      <a:r>
                        <a:rPr lang="en-GB" sz="1400" baseline="0" dirty="0">
                          <a:latin typeface="Arial" panose="020B0604020202020204" pitchFamily="34" charset="0"/>
                          <a:cs typeface="Arial" panose="020B0604020202020204" pitchFamily="34" charset="0"/>
                        </a:rPr>
                        <a:t> covered in </a:t>
                      </a:r>
                      <a:r>
                        <a:rPr lang="en-GB" sz="1400" baseline="0" dirty="0">
                          <a:latin typeface="Arial" panose="020B0604020202020204" pitchFamily="34" charset="0"/>
                          <a:cs typeface="Arial" panose="020B0604020202020204" pitchFamily="34" charset="0"/>
                          <a:hlinkClick r:id="rId3" action="ppaction://hlinksldjump"/>
                        </a:rPr>
                        <a:t>year 12, Statistical Hypothesis Testing</a:t>
                      </a:r>
                      <a:endParaRPr lang="en-US" sz="1400" dirty="0">
                        <a:latin typeface="Arial" panose="020B0604020202020204" pitchFamily="34" charset="0"/>
                        <a:cs typeface="Arial" panose="020B0604020202020204" pitchFamily="34" charset="0"/>
                      </a:endParaRPr>
                    </a:p>
                    <a:p>
                      <a:pPr marL="0" indent="0" algn="just">
                        <a:lnSpc>
                          <a:spcPct val="150000"/>
                        </a:lnSpc>
                        <a:buFont typeface="Wingdings" panose="05000000000000000000" pitchFamily="2" charset="2"/>
                        <a:buNone/>
                      </a:pPr>
                      <a:endParaRPr lang="en-US" sz="1600" dirty="0"/>
                    </a:p>
                  </a:txBody>
                  <a:tcPr marT="45721" marB="45721"/>
                </a:tc>
                <a:extLst>
                  <a:ext uri="{0D108BD9-81ED-4DB2-BD59-A6C34878D82A}">
                    <a16:rowId xmlns:a16="http://schemas.microsoft.com/office/drawing/2014/main" val="10001"/>
                  </a:ext>
                </a:extLst>
              </a:tr>
              <a:tr h="1869747">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GB" sz="2100" b="0" kern="1200" dirty="0">
                          <a:solidFill>
                            <a:schemeClr val="dk1"/>
                          </a:solidFill>
                          <a:latin typeface="Arial" pitchFamily="34" charset="0"/>
                          <a:ea typeface="+mn-ea"/>
                          <a:cs typeface="Arial" pitchFamily="34" charset="0"/>
                        </a:rPr>
                        <a:t>O3</a:t>
                      </a:r>
                    </a:p>
                  </a:txBody>
                  <a:tcPr marT="45725" marB="45725" vert="vert">
                    <a:solidFill>
                      <a:srgbClr val="993300"/>
                    </a:solidFill>
                  </a:tcPr>
                </a:tc>
                <a:tc>
                  <a:txBody>
                    <a:bodyPr/>
                    <a:lstStyle/>
                    <a:p>
                      <a:pPr marL="285750" indent="-285750" algn="just" eaLnBrk="0" hangingPunct="0">
                        <a:lnSpc>
                          <a:spcPct val="150000"/>
                        </a:lnSpc>
                        <a:buFont typeface="Wingdings" panose="05000000000000000000" pitchFamily="2" charset="2"/>
                        <a:buChar char="Ø"/>
                      </a:pPr>
                      <a:r>
                        <a:rPr lang="en-GB" sz="1400" kern="1200" dirty="0">
                          <a:solidFill>
                            <a:schemeClr val="dk1"/>
                          </a:solidFill>
                          <a:effectLst/>
                          <a:latin typeface="Arial" panose="020B0604020202020204" pitchFamily="34" charset="0"/>
                          <a:ea typeface="+mn-ea"/>
                          <a:cs typeface="Arial" panose="020B0604020202020204" pitchFamily="34" charset="0"/>
                        </a:rPr>
                        <a:t>Conduct a statistical hypothesis test for the mean of a Normal distribution with known, given or assumed variance and interpret the results in context</a:t>
                      </a:r>
                      <a:endParaRPr lang="en-GB" sz="1400" dirty="0">
                        <a:latin typeface="Arial" panose="020B0604020202020204" pitchFamily="34" charset="0"/>
                        <a:cs typeface="Arial" panose="020B0604020202020204" pitchFamily="34" charset="0"/>
                      </a:endParaRPr>
                    </a:p>
                  </a:txBody>
                  <a:tcPr marT="45718" marB="45718"/>
                </a:tc>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itchFamily="2" charset="2"/>
                        <a:buChar char="Ø"/>
                        <a:tabLst/>
                        <a:defRPr/>
                      </a:pPr>
                      <a:r>
                        <a:rPr lang="en-GB" sz="1400" b="0" kern="1200" baseline="0" dirty="0">
                          <a:solidFill>
                            <a:schemeClr val="dk1"/>
                          </a:solidFill>
                          <a:latin typeface="Arial" panose="020B0604020202020204" pitchFamily="34" charset="0"/>
                          <a:ea typeface="+mn-ea"/>
                          <a:cs typeface="Arial" panose="020B0604020202020204" pitchFamily="34" charset="0"/>
                          <a:hlinkClick r:id="rId2" action="ppaction://hlinksldjump"/>
                        </a:rPr>
                        <a:t>See slide 2</a:t>
                      </a:r>
                      <a:endParaRPr lang="en-GB" sz="1400" b="0" kern="1200" dirty="0">
                        <a:solidFill>
                          <a:schemeClr val="dk1"/>
                        </a:solidFill>
                        <a:latin typeface="Arial" panose="020B0604020202020204" pitchFamily="34" charset="0"/>
                        <a:ea typeface="+mn-ea"/>
                        <a:cs typeface="Arial" panose="020B0604020202020204" pitchFamily="34" charset="0"/>
                      </a:endParaRPr>
                    </a:p>
                    <a:p>
                      <a:pPr marL="285750" indent="-285750" algn="just">
                        <a:lnSpc>
                          <a:spcPct val="150000"/>
                        </a:lnSpc>
                        <a:buFont typeface="Wingdings" panose="05000000000000000000" pitchFamily="2" charset="2"/>
                        <a:buChar char="Ø"/>
                      </a:pPr>
                      <a:endParaRPr lang="en-US" sz="1600" dirty="0"/>
                    </a:p>
                  </a:txBody>
                  <a:tcPr marT="45721" marB="45721"/>
                </a:tc>
                <a:extLst>
                  <a:ext uri="{0D108BD9-81ED-4DB2-BD59-A6C34878D82A}">
                    <a16:rowId xmlns:a16="http://schemas.microsoft.com/office/drawing/2014/main" val="10002"/>
                  </a:ext>
                </a:extLst>
              </a:tr>
            </a:tbl>
          </a:graphicData>
        </a:graphic>
      </p:graphicFrame>
      <p:sp>
        <p:nvSpPr>
          <p:cNvPr id="74754" name="TextBox 3"/>
          <p:cNvSpPr txBox="1">
            <a:spLocks noChangeArrowheads="1"/>
          </p:cNvSpPr>
          <p:nvPr/>
        </p:nvSpPr>
        <p:spPr bwMode="auto">
          <a:xfrm>
            <a:off x="488950" y="615950"/>
            <a:ext cx="7200900" cy="369888"/>
          </a:xfrm>
          <a:prstGeom prst="rect">
            <a:avLst/>
          </a:prstGeom>
          <a:noFill/>
          <a:ln w="9525">
            <a:noFill/>
            <a:miter lim="800000"/>
            <a:headEnd/>
            <a:tailEnd/>
          </a:ln>
        </p:spPr>
        <p:txBody>
          <a:bodyPr>
            <a:spAutoFit/>
          </a:bodyPr>
          <a:lstStyle/>
          <a:p>
            <a:r>
              <a:rPr lang="en-GB" sz="1800" b="1">
                <a:latin typeface="Verdana" pitchFamily="34" charset="0"/>
              </a:rPr>
              <a:t>Statistical Hypothesis Testing</a:t>
            </a:r>
          </a:p>
        </p:txBody>
      </p:sp>
      <p:sp>
        <p:nvSpPr>
          <p:cNvPr id="10" name="Chevron 4"/>
          <p:cNvSpPr/>
          <p:nvPr/>
        </p:nvSpPr>
        <p:spPr>
          <a:xfrm>
            <a:off x="7374362" y="108223"/>
            <a:ext cx="1114433" cy="742955"/>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lIns="64008" tIns="21336" rIns="21336" bIns="21336" spcCol="1270" anchor="ctr"/>
          <a:lstStyle/>
          <a:p>
            <a:pPr algn="ctr" defTabSz="711200">
              <a:lnSpc>
                <a:spcPct val="90000"/>
              </a:lnSpc>
              <a:spcAft>
                <a:spcPct val="35000"/>
              </a:spcAft>
              <a:defRPr/>
            </a:pPr>
            <a:r>
              <a:rPr lang="en-GB" sz="1600" b="1" dirty="0"/>
              <a:t>Continued on next page </a:t>
            </a:r>
          </a:p>
        </p:txBody>
      </p:sp>
      <p:sp>
        <p:nvSpPr>
          <p:cNvPr id="5" name="Right Arrow 4">
            <a:hlinkClick r:id="rId4" action="ppaction://hlinksldjump"/>
          </p:cNvPr>
          <p:cNvSpPr/>
          <p:nvPr/>
        </p:nvSpPr>
        <p:spPr>
          <a:xfrm>
            <a:off x="518668" y="7042547"/>
            <a:ext cx="2267712" cy="395684"/>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8" name="TextBox 2"/>
          <p:cNvSpPr txBox="1">
            <a:spLocks noChangeArrowheads="1"/>
          </p:cNvSpPr>
          <p:nvPr/>
        </p:nvSpPr>
        <p:spPr bwMode="auto">
          <a:xfrm>
            <a:off x="17463" y="841375"/>
            <a:ext cx="1252537" cy="361950"/>
          </a:xfrm>
          <a:prstGeom prst="rect">
            <a:avLst/>
          </a:prstGeom>
          <a:noFill/>
          <a:ln w="9525">
            <a:noFill/>
            <a:miter lim="800000"/>
            <a:headEnd/>
            <a:tailEnd/>
          </a:ln>
        </p:spPr>
        <p:txBody>
          <a:bodyPr lIns="104299" tIns="52150" rIns="104299" bIns="52150">
            <a:spAutoFit/>
          </a:bodyPr>
          <a:lstStyle/>
          <a:p>
            <a:r>
              <a:rPr lang="en-GB" sz="1600" b="1">
                <a:latin typeface="Verdana" pitchFamily="34" charset="0"/>
              </a:rPr>
              <a:t>Year 13</a:t>
            </a:r>
          </a:p>
        </p:txBody>
      </p:sp>
      <p:sp>
        <p:nvSpPr>
          <p:cNvPr id="20489" name="TextBox 3"/>
          <p:cNvSpPr txBox="1">
            <a:spLocks noChangeArrowheads="1"/>
          </p:cNvSpPr>
          <p:nvPr/>
        </p:nvSpPr>
        <p:spPr bwMode="auto">
          <a:xfrm>
            <a:off x="85725" y="242888"/>
            <a:ext cx="7985125" cy="598487"/>
          </a:xfrm>
          <a:prstGeom prst="rect">
            <a:avLst/>
          </a:prstGeom>
          <a:noFill/>
          <a:ln w="9525">
            <a:noFill/>
            <a:miter lim="800000"/>
            <a:headEnd/>
            <a:tailEnd/>
          </a:ln>
        </p:spPr>
        <p:txBody>
          <a:bodyPr lIns="104299" tIns="52150" rIns="104299" bIns="52150">
            <a:spAutoFit/>
          </a:bodyPr>
          <a:lstStyle/>
          <a:p>
            <a:r>
              <a:rPr lang="en-GB" sz="1600" dirty="0"/>
              <a:t>A-level Mathematics - 2 year Route Map, - AS Maths year 1, A-level Maths year 2 </a:t>
            </a:r>
            <a:br>
              <a:rPr lang="en-GB" sz="1600" dirty="0"/>
            </a:br>
            <a:r>
              <a:rPr lang="en-GB" sz="1600" dirty="0"/>
              <a:t>(2017 specification)</a:t>
            </a:r>
            <a:endParaRPr lang="en-US" sz="1600" dirty="0"/>
          </a:p>
        </p:txBody>
      </p:sp>
      <p:sp>
        <p:nvSpPr>
          <p:cNvPr id="46" name="Round Diagonal Corner Rectangle 45"/>
          <p:cNvSpPr>
            <a:spLocks/>
          </p:cNvSpPr>
          <p:nvPr/>
        </p:nvSpPr>
        <p:spPr>
          <a:xfrm>
            <a:off x="4288120" y="5278438"/>
            <a:ext cx="1066800" cy="657225"/>
          </a:xfrm>
          <a:prstGeom prst="round2DiagRect">
            <a:avLst/>
          </a:prstGeom>
          <a:solidFill>
            <a:srgbClr val="C000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Verdana" pitchFamily="34" charset="0"/>
              </a:rPr>
              <a:t>Revision</a:t>
            </a:r>
          </a:p>
        </p:txBody>
      </p:sp>
      <p:sp>
        <p:nvSpPr>
          <p:cNvPr id="62" name="Round Diagonal Corner Rectangle 61">
            <a:hlinkClick r:id="rId2" action="ppaction://hlinksldjump"/>
          </p:cNvPr>
          <p:cNvSpPr>
            <a:spLocks/>
          </p:cNvSpPr>
          <p:nvPr/>
        </p:nvSpPr>
        <p:spPr>
          <a:xfrm>
            <a:off x="123825" y="1690688"/>
            <a:ext cx="2603500" cy="635000"/>
          </a:xfrm>
          <a:prstGeom prst="round2DiagRect">
            <a:avLst/>
          </a:prstGeom>
          <a:solidFill>
            <a:srgbClr val="FF99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Verdana" pitchFamily="34" charset="0"/>
              </a:rPr>
              <a:t>Binomial Theorem, Sequences &amp; Series</a:t>
            </a:r>
          </a:p>
        </p:txBody>
      </p:sp>
      <p:sp>
        <p:nvSpPr>
          <p:cNvPr id="65" name="Round Diagonal Corner Rectangle 64">
            <a:hlinkClick r:id="rId3" action="ppaction://hlinksldjump"/>
          </p:cNvPr>
          <p:cNvSpPr>
            <a:spLocks/>
          </p:cNvSpPr>
          <p:nvPr/>
        </p:nvSpPr>
        <p:spPr>
          <a:xfrm>
            <a:off x="4294205" y="1697434"/>
            <a:ext cx="1565275" cy="630237"/>
          </a:xfrm>
          <a:prstGeom prst="round2DiagRect">
            <a:avLst/>
          </a:prstGeom>
          <a:solidFill>
            <a:srgbClr val="3B5AF7"/>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Verdana" pitchFamily="34" charset="0"/>
              </a:rPr>
              <a:t>Functions &amp; Transformations</a:t>
            </a:r>
          </a:p>
        </p:txBody>
      </p:sp>
      <p:sp>
        <p:nvSpPr>
          <p:cNvPr id="70" name="Round Diagonal Corner Rectangle 69">
            <a:hlinkClick r:id="rId4" action="ppaction://hlinksldjump"/>
          </p:cNvPr>
          <p:cNvSpPr>
            <a:spLocks/>
          </p:cNvSpPr>
          <p:nvPr/>
        </p:nvSpPr>
        <p:spPr>
          <a:xfrm>
            <a:off x="2727325" y="1690688"/>
            <a:ext cx="1552575" cy="630237"/>
          </a:xfrm>
          <a:prstGeom prst="round2DiagRect">
            <a:avLst/>
          </a:prstGeom>
          <a:solidFill>
            <a:srgbClr val="7030A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Verdana" pitchFamily="34" charset="0"/>
              </a:rPr>
              <a:t>Trigonometry &amp; Circular Measure</a:t>
            </a:r>
          </a:p>
        </p:txBody>
      </p:sp>
      <p:sp>
        <p:nvSpPr>
          <p:cNvPr id="73" name="Round Diagonal Corner Rectangle 72">
            <a:hlinkClick r:id="rId5" action="ppaction://hlinksldjump"/>
          </p:cNvPr>
          <p:cNvSpPr>
            <a:spLocks/>
          </p:cNvSpPr>
          <p:nvPr/>
        </p:nvSpPr>
        <p:spPr>
          <a:xfrm>
            <a:off x="5855767" y="1695799"/>
            <a:ext cx="1550987" cy="643730"/>
          </a:xfrm>
          <a:prstGeom prst="round2DiagRect">
            <a:avLst/>
          </a:prstGeom>
          <a:solidFill>
            <a:srgbClr val="00B05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Verdana" pitchFamily="34" charset="0"/>
              </a:rPr>
              <a:t>Further Differentiation</a:t>
            </a:r>
          </a:p>
        </p:txBody>
      </p:sp>
      <p:sp>
        <p:nvSpPr>
          <p:cNvPr id="57" name="Round Diagonal Corner Rectangle 56">
            <a:hlinkClick r:id="rId6" action="ppaction://hlinksldjump"/>
          </p:cNvPr>
          <p:cNvSpPr>
            <a:spLocks/>
          </p:cNvSpPr>
          <p:nvPr/>
        </p:nvSpPr>
        <p:spPr>
          <a:xfrm>
            <a:off x="8504238" y="1712864"/>
            <a:ext cx="2027237" cy="630237"/>
          </a:xfrm>
          <a:prstGeom prst="round2DiagRect">
            <a:avLst/>
          </a:prstGeom>
          <a:solidFill>
            <a:srgbClr val="00B05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Verdana" pitchFamily="34" charset="0"/>
              </a:rPr>
              <a:t>Further</a:t>
            </a:r>
          </a:p>
          <a:p>
            <a:pPr>
              <a:defRPr/>
            </a:pPr>
            <a:r>
              <a:rPr lang="en-GB" sz="900" b="1" dirty="0">
                <a:solidFill>
                  <a:schemeClr val="bg1"/>
                </a:solidFill>
                <a:latin typeface="Verdana" pitchFamily="34" charset="0"/>
              </a:rPr>
              <a:t>Integration</a:t>
            </a:r>
          </a:p>
        </p:txBody>
      </p:sp>
      <p:sp>
        <p:nvSpPr>
          <p:cNvPr id="69" name="Round Diagonal Corner Rectangle 68">
            <a:hlinkClick r:id="rId7" action="ppaction://hlinksldjump"/>
          </p:cNvPr>
          <p:cNvSpPr>
            <a:spLocks/>
          </p:cNvSpPr>
          <p:nvPr/>
        </p:nvSpPr>
        <p:spPr>
          <a:xfrm>
            <a:off x="143001" y="2922262"/>
            <a:ext cx="1639887" cy="628243"/>
          </a:xfrm>
          <a:prstGeom prst="round2DiagRect">
            <a:avLst/>
          </a:prstGeom>
          <a:solidFill>
            <a:schemeClr val="bg1">
              <a:lumMod val="75000"/>
            </a:schemeClr>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Verdana" pitchFamily="34" charset="0"/>
              </a:rPr>
              <a:t>Numerical Methods</a:t>
            </a:r>
          </a:p>
        </p:txBody>
      </p:sp>
      <p:sp>
        <p:nvSpPr>
          <p:cNvPr id="71" name="Round Diagonal Corner Rectangle 70">
            <a:hlinkClick r:id="rId8" action="ppaction://hlinksldjump"/>
          </p:cNvPr>
          <p:cNvSpPr>
            <a:spLocks/>
          </p:cNvSpPr>
          <p:nvPr/>
        </p:nvSpPr>
        <p:spPr>
          <a:xfrm>
            <a:off x="9005887" y="2921406"/>
            <a:ext cx="1563687" cy="612369"/>
          </a:xfrm>
          <a:prstGeom prst="round2DiagRect">
            <a:avLst/>
          </a:prstGeom>
          <a:solidFill>
            <a:srgbClr val="3B5AF7"/>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Verdana" pitchFamily="34" charset="0"/>
              </a:rPr>
              <a:t>Partial Fractions &amp; Integration</a:t>
            </a:r>
          </a:p>
          <a:p>
            <a:pPr>
              <a:defRPr/>
            </a:pPr>
            <a:endParaRPr lang="en-GB" sz="900" b="1" dirty="0">
              <a:solidFill>
                <a:schemeClr val="bg1"/>
              </a:solidFill>
              <a:latin typeface="Verdana" pitchFamily="34" charset="0"/>
            </a:endParaRPr>
          </a:p>
        </p:txBody>
      </p:sp>
      <p:sp>
        <p:nvSpPr>
          <p:cNvPr id="74" name="Round Diagonal Corner Rectangle 73">
            <a:hlinkClick r:id="rId9" action="ppaction://hlinksldjump"/>
          </p:cNvPr>
          <p:cNvSpPr>
            <a:spLocks/>
          </p:cNvSpPr>
          <p:nvPr/>
        </p:nvSpPr>
        <p:spPr>
          <a:xfrm>
            <a:off x="1796247" y="2922262"/>
            <a:ext cx="1438275" cy="628243"/>
          </a:xfrm>
          <a:prstGeom prst="round2DiagRect">
            <a:avLst/>
          </a:prstGeom>
          <a:solidFill>
            <a:srgbClr val="FF00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Verdana" pitchFamily="34" charset="0"/>
              </a:rPr>
              <a:t>Parametric Equations</a:t>
            </a:r>
          </a:p>
        </p:txBody>
      </p:sp>
      <p:sp>
        <p:nvSpPr>
          <p:cNvPr id="77" name="Round Diagonal Corner Rectangle 76">
            <a:hlinkClick r:id="rId10" action="ppaction://hlinksldjump"/>
          </p:cNvPr>
          <p:cNvSpPr>
            <a:spLocks/>
          </p:cNvSpPr>
          <p:nvPr/>
        </p:nvSpPr>
        <p:spPr>
          <a:xfrm>
            <a:off x="7437438" y="2921407"/>
            <a:ext cx="1557337" cy="606018"/>
          </a:xfrm>
          <a:prstGeom prst="round2DiagRect">
            <a:avLst/>
          </a:prstGeom>
          <a:solidFill>
            <a:srgbClr val="7030A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Verdana" pitchFamily="34" charset="0"/>
              </a:rPr>
              <a:t>Trigonometry</a:t>
            </a:r>
          </a:p>
        </p:txBody>
      </p:sp>
      <p:sp>
        <p:nvSpPr>
          <p:cNvPr id="78" name="Round Diagonal Corner Rectangle 77">
            <a:hlinkClick r:id="rId11" action="ppaction://hlinksldjump"/>
          </p:cNvPr>
          <p:cNvSpPr>
            <a:spLocks/>
          </p:cNvSpPr>
          <p:nvPr/>
        </p:nvSpPr>
        <p:spPr>
          <a:xfrm>
            <a:off x="169845" y="4051300"/>
            <a:ext cx="2016125" cy="657225"/>
          </a:xfrm>
          <a:prstGeom prst="round2DiagRect">
            <a:avLst/>
          </a:prstGeom>
          <a:solidFill>
            <a:srgbClr val="00B05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Verdana" pitchFamily="34" charset="0"/>
              </a:rPr>
              <a:t>Differential Equations</a:t>
            </a:r>
          </a:p>
        </p:txBody>
      </p:sp>
      <p:sp>
        <p:nvSpPr>
          <p:cNvPr id="80" name="Round Diagonal Corner Rectangle 79">
            <a:hlinkClick r:id="rId12" action="ppaction://hlinksldjump"/>
          </p:cNvPr>
          <p:cNvSpPr>
            <a:spLocks/>
          </p:cNvSpPr>
          <p:nvPr/>
        </p:nvSpPr>
        <p:spPr>
          <a:xfrm>
            <a:off x="3273425" y="4044950"/>
            <a:ext cx="1670939" cy="657225"/>
          </a:xfrm>
          <a:prstGeom prst="round2DiagRect">
            <a:avLst/>
          </a:prstGeom>
          <a:solidFill>
            <a:srgbClr val="FF7C8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32400" tIns="39600" rIns="32400" bIns="52150"/>
          <a:lstStyle/>
          <a:p>
            <a:pPr>
              <a:defRPr/>
            </a:pPr>
            <a:r>
              <a:rPr lang="en-GB" sz="900" b="1" dirty="0">
                <a:solidFill>
                  <a:schemeClr val="bg1"/>
                </a:solidFill>
                <a:latin typeface="Verdana" pitchFamily="34" charset="0"/>
              </a:rPr>
              <a:t>Kinematics in Two Dimensions</a:t>
            </a:r>
          </a:p>
        </p:txBody>
      </p:sp>
      <p:sp>
        <p:nvSpPr>
          <p:cNvPr id="81" name="Round Diagonal Corner Rectangle 80">
            <a:hlinkClick r:id="rId13" action="ppaction://hlinksldjump"/>
          </p:cNvPr>
          <p:cNvSpPr>
            <a:spLocks/>
          </p:cNvSpPr>
          <p:nvPr/>
        </p:nvSpPr>
        <p:spPr>
          <a:xfrm>
            <a:off x="4944364" y="4044950"/>
            <a:ext cx="1088835" cy="663575"/>
          </a:xfrm>
          <a:prstGeom prst="round2DiagRect">
            <a:avLst/>
          </a:prstGeom>
          <a:solidFill>
            <a:srgbClr val="FF7C8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32400" tIns="39600" rIns="32400" bIns="52150"/>
          <a:lstStyle/>
          <a:p>
            <a:pPr>
              <a:defRPr/>
            </a:pPr>
            <a:r>
              <a:rPr lang="en-GB" sz="900" b="1" dirty="0">
                <a:solidFill>
                  <a:schemeClr val="bg1"/>
                </a:solidFill>
                <a:latin typeface="Verdana" pitchFamily="34" charset="0"/>
              </a:rPr>
              <a:t>Equilibrium &amp; Resolving</a:t>
            </a:r>
          </a:p>
        </p:txBody>
      </p:sp>
      <p:sp>
        <p:nvSpPr>
          <p:cNvPr id="82" name="Round Diagonal Corner Rectangle 81">
            <a:hlinkClick r:id="rId14" action="ppaction://hlinksldjump"/>
          </p:cNvPr>
          <p:cNvSpPr>
            <a:spLocks/>
          </p:cNvSpPr>
          <p:nvPr/>
        </p:nvSpPr>
        <p:spPr>
          <a:xfrm>
            <a:off x="6033199" y="4044950"/>
            <a:ext cx="1392001" cy="663575"/>
          </a:xfrm>
          <a:prstGeom prst="round2DiagRect">
            <a:avLst/>
          </a:prstGeom>
          <a:solidFill>
            <a:srgbClr val="FF7C8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32400" tIns="39600" rIns="32400" bIns="52150"/>
          <a:lstStyle/>
          <a:p>
            <a:pPr>
              <a:defRPr/>
            </a:pPr>
            <a:r>
              <a:rPr lang="en-GB" sz="900" b="1" dirty="0">
                <a:solidFill>
                  <a:schemeClr val="bg1"/>
                </a:solidFill>
                <a:latin typeface="Verdana" pitchFamily="34" charset="0"/>
              </a:rPr>
              <a:t>Statics &amp; Dynamics</a:t>
            </a:r>
          </a:p>
        </p:txBody>
      </p:sp>
      <p:sp>
        <p:nvSpPr>
          <p:cNvPr id="83" name="Round Diagonal Corner Rectangle 82">
            <a:hlinkClick r:id="rId15" action="ppaction://hlinksldjump"/>
          </p:cNvPr>
          <p:cNvSpPr>
            <a:spLocks/>
          </p:cNvSpPr>
          <p:nvPr/>
        </p:nvSpPr>
        <p:spPr>
          <a:xfrm>
            <a:off x="7437438" y="4051300"/>
            <a:ext cx="1028001" cy="658812"/>
          </a:xfrm>
          <a:prstGeom prst="round2DiagRect">
            <a:avLst/>
          </a:prstGeom>
          <a:solidFill>
            <a:srgbClr val="FF7C8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32400" tIns="39600" rIns="32400" bIns="52150"/>
          <a:lstStyle/>
          <a:p>
            <a:pPr>
              <a:defRPr/>
            </a:pPr>
            <a:r>
              <a:rPr lang="en-GB" sz="900" b="1" dirty="0">
                <a:solidFill>
                  <a:schemeClr val="bg1"/>
                </a:solidFill>
                <a:latin typeface="Verdana" pitchFamily="34" charset="0"/>
              </a:rPr>
              <a:t>Moments</a:t>
            </a:r>
          </a:p>
        </p:txBody>
      </p:sp>
      <p:sp>
        <p:nvSpPr>
          <p:cNvPr id="84" name="Round Diagonal Corner Rectangle 83">
            <a:hlinkClick r:id="rId16" action="ppaction://hlinksldjump"/>
          </p:cNvPr>
          <p:cNvSpPr>
            <a:spLocks/>
          </p:cNvSpPr>
          <p:nvPr/>
        </p:nvSpPr>
        <p:spPr>
          <a:xfrm>
            <a:off x="116331" y="5270501"/>
            <a:ext cx="1395095" cy="658812"/>
          </a:xfrm>
          <a:prstGeom prst="round2DiagRect">
            <a:avLst/>
          </a:prstGeom>
          <a:solidFill>
            <a:srgbClr val="9933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Verdana" pitchFamily="34" charset="0"/>
              </a:rPr>
              <a:t>Further</a:t>
            </a:r>
          </a:p>
          <a:p>
            <a:pPr>
              <a:defRPr/>
            </a:pPr>
            <a:r>
              <a:rPr lang="en-GB" sz="900" b="1" dirty="0">
                <a:solidFill>
                  <a:schemeClr val="bg1"/>
                </a:solidFill>
                <a:latin typeface="Verdana" pitchFamily="34" charset="0"/>
              </a:rPr>
              <a:t>Probability</a:t>
            </a:r>
          </a:p>
        </p:txBody>
      </p:sp>
      <p:sp>
        <p:nvSpPr>
          <p:cNvPr id="85" name="Round Diagonal Corner Rectangle 84">
            <a:hlinkClick r:id="rId17" action="ppaction://hlinksldjump"/>
          </p:cNvPr>
          <p:cNvSpPr>
            <a:spLocks/>
          </p:cNvSpPr>
          <p:nvPr/>
        </p:nvSpPr>
        <p:spPr>
          <a:xfrm>
            <a:off x="1507870" y="5270501"/>
            <a:ext cx="1348105" cy="658812"/>
          </a:xfrm>
          <a:prstGeom prst="round2DiagRect">
            <a:avLst/>
          </a:prstGeom>
          <a:solidFill>
            <a:srgbClr val="9933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Verdana" pitchFamily="34" charset="0"/>
              </a:rPr>
              <a:t>Statistical Distributions</a:t>
            </a:r>
          </a:p>
        </p:txBody>
      </p:sp>
      <p:sp>
        <p:nvSpPr>
          <p:cNvPr id="87" name="Round Diagonal Corner Rectangle 86">
            <a:hlinkClick r:id="rId18" action="ppaction://hlinksldjump"/>
          </p:cNvPr>
          <p:cNvSpPr>
            <a:spLocks/>
          </p:cNvSpPr>
          <p:nvPr/>
        </p:nvSpPr>
        <p:spPr>
          <a:xfrm>
            <a:off x="2855721" y="5276851"/>
            <a:ext cx="1415433" cy="658812"/>
          </a:xfrm>
          <a:prstGeom prst="round2DiagRect">
            <a:avLst/>
          </a:prstGeom>
          <a:solidFill>
            <a:srgbClr val="9933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chemeClr val="bg1"/>
                </a:solidFill>
                <a:latin typeface="Verdana" pitchFamily="34" charset="0"/>
              </a:rPr>
              <a:t>Statistical Hypothesis Testing</a:t>
            </a:r>
          </a:p>
        </p:txBody>
      </p:sp>
      <p:sp>
        <p:nvSpPr>
          <p:cNvPr id="60" name="Round Diagonal Corner Rectangle 59"/>
          <p:cNvSpPr>
            <a:spLocks/>
          </p:cNvSpPr>
          <p:nvPr/>
        </p:nvSpPr>
        <p:spPr>
          <a:xfrm>
            <a:off x="7427353" y="1704530"/>
            <a:ext cx="1014395" cy="634999"/>
          </a:xfrm>
          <a:prstGeom prst="round2DiagRect">
            <a:avLst/>
          </a:prstGeom>
          <a:solidFill>
            <a:schemeClr val="accent6">
              <a:lumMod val="40000"/>
              <a:lumOff val="60000"/>
            </a:schemeClr>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rgbClr val="595959"/>
                </a:solidFill>
                <a:latin typeface="Verdana" pitchFamily="34" charset="0"/>
              </a:rPr>
              <a:t>Holiday</a:t>
            </a:r>
          </a:p>
        </p:txBody>
      </p:sp>
      <p:sp>
        <p:nvSpPr>
          <p:cNvPr id="61" name="Round Diagonal Corner Rectangle 60"/>
          <p:cNvSpPr>
            <a:spLocks/>
          </p:cNvSpPr>
          <p:nvPr/>
        </p:nvSpPr>
        <p:spPr>
          <a:xfrm>
            <a:off x="6406857" y="2921406"/>
            <a:ext cx="1014395" cy="606018"/>
          </a:xfrm>
          <a:prstGeom prst="round2DiagRect">
            <a:avLst/>
          </a:prstGeom>
          <a:solidFill>
            <a:schemeClr val="accent6">
              <a:lumMod val="40000"/>
              <a:lumOff val="60000"/>
            </a:schemeClr>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rgbClr val="595959"/>
                </a:solidFill>
                <a:latin typeface="Verdana" pitchFamily="34" charset="0"/>
              </a:rPr>
              <a:t>Holiday</a:t>
            </a:r>
          </a:p>
        </p:txBody>
      </p:sp>
      <p:sp>
        <p:nvSpPr>
          <p:cNvPr id="64" name="Round Diagonal Corner Rectangle 63"/>
          <p:cNvSpPr>
            <a:spLocks/>
          </p:cNvSpPr>
          <p:nvPr/>
        </p:nvSpPr>
        <p:spPr>
          <a:xfrm>
            <a:off x="5348732" y="2921407"/>
            <a:ext cx="1014395" cy="606018"/>
          </a:xfrm>
          <a:prstGeom prst="round2DiagRect">
            <a:avLst/>
          </a:prstGeom>
          <a:solidFill>
            <a:schemeClr val="accent6">
              <a:lumMod val="40000"/>
              <a:lumOff val="60000"/>
            </a:schemeClr>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rgbClr val="595959"/>
                </a:solidFill>
                <a:latin typeface="Verdana" pitchFamily="34" charset="0"/>
              </a:rPr>
              <a:t>Holiday</a:t>
            </a:r>
          </a:p>
        </p:txBody>
      </p:sp>
      <p:sp>
        <p:nvSpPr>
          <p:cNvPr id="66" name="Round Diagonal Corner Rectangle 65"/>
          <p:cNvSpPr>
            <a:spLocks/>
          </p:cNvSpPr>
          <p:nvPr/>
        </p:nvSpPr>
        <p:spPr>
          <a:xfrm>
            <a:off x="2220127" y="4044950"/>
            <a:ext cx="1014395" cy="657225"/>
          </a:xfrm>
          <a:prstGeom prst="round2DiagRect">
            <a:avLst/>
          </a:prstGeom>
          <a:solidFill>
            <a:schemeClr val="accent6">
              <a:lumMod val="40000"/>
              <a:lumOff val="60000"/>
            </a:schemeClr>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rgbClr val="595959"/>
                </a:solidFill>
                <a:latin typeface="Verdana" pitchFamily="34" charset="0"/>
              </a:rPr>
              <a:t>Holiday</a:t>
            </a:r>
          </a:p>
        </p:txBody>
      </p:sp>
      <p:sp>
        <p:nvSpPr>
          <p:cNvPr id="68" name="Round Diagonal Corner Rectangle 67"/>
          <p:cNvSpPr>
            <a:spLocks/>
          </p:cNvSpPr>
          <p:nvPr/>
        </p:nvSpPr>
        <p:spPr>
          <a:xfrm>
            <a:off x="7437438" y="5293540"/>
            <a:ext cx="1014395" cy="657225"/>
          </a:xfrm>
          <a:prstGeom prst="round2DiagRect">
            <a:avLst/>
          </a:prstGeom>
          <a:solidFill>
            <a:schemeClr val="accent6">
              <a:lumMod val="40000"/>
              <a:lumOff val="60000"/>
            </a:schemeClr>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rgbClr val="595959"/>
                </a:solidFill>
                <a:latin typeface="Verdana" pitchFamily="34" charset="0"/>
              </a:rPr>
              <a:t>Holiday</a:t>
            </a:r>
          </a:p>
        </p:txBody>
      </p:sp>
      <p:sp>
        <p:nvSpPr>
          <p:cNvPr id="72" name="Round Diagonal Corner Rectangle 71"/>
          <p:cNvSpPr>
            <a:spLocks/>
          </p:cNvSpPr>
          <p:nvPr/>
        </p:nvSpPr>
        <p:spPr>
          <a:xfrm>
            <a:off x="5354920" y="5284788"/>
            <a:ext cx="1014395" cy="657225"/>
          </a:xfrm>
          <a:prstGeom prst="round2DiagRect">
            <a:avLst/>
          </a:prstGeom>
          <a:solidFill>
            <a:srgbClr val="FFFF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defTabSz="1042993" fontAlgn="auto">
              <a:spcBef>
                <a:spcPts val="0"/>
              </a:spcBef>
              <a:spcAft>
                <a:spcPts val="0"/>
              </a:spcAft>
              <a:defRPr/>
            </a:pPr>
            <a:r>
              <a:rPr lang="en-GB" sz="900" b="1" dirty="0">
                <a:solidFill>
                  <a:schemeClr val="tx1">
                    <a:lumMod val="65000"/>
                    <a:lumOff val="35000"/>
                  </a:schemeClr>
                </a:solidFill>
                <a:latin typeface="Verdana" pitchFamily="34" charset="0"/>
              </a:rPr>
              <a:t>Summer</a:t>
            </a:r>
          </a:p>
          <a:p>
            <a:pPr defTabSz="1042993" fontAlgn="auto">
              <a:spcBef>
                <a:spcPts val="0"/>
              </a:spcBef>
              <a:spcAft>
                <a:spcPts val="0"/>
              </a:spcAft>
              <a:defRPr/>
            </a:pPr>
            <a:r>
              <a:rPr lang="en-GB" sz="900" b="1" dirty="0">
                <a:solidFill>
                  <a:schemeClr val="tx1">
                    <a:lumMod val="65000"/>
                    <a:lumOff val="35000"/>
                  </a:schemeClr>
                </a:solidFill>
                <a:latin typeface="Verdana" pitchFamily="34" charset="0"/>
              </a:rPr>
              <a:t>Examinations</a:t>
            </a:r>
          </a:p>
          <a:p>
            <a:pPr defTabSz="1042993" fontAlgn="auto">
              <a:spcBef>
                <a:spcPts val="0"/>
              </a:spcBef>
              <a:spcAft>
                <a:spcPts val="0"/>
              </a:spcAft>
              <a:defRPr/>
            </a:pPr>
            <a:r>
              <a:rPr lang="en-GB" sz="900" b="1" dirty="0">
                <a:solidFill>
                  <a:schemeClr val="tx1">
                    <a:lumMod val="65000"/>
                    <a:lumOff val="35000"/>
                  </a:schemeClr>
                </a:solidFill>
                <a:latin typeface="Verdana" pitchFamily="34" charset="0"/>
              </a:rPr>
              <a:t>and Revision</a:t>
            </a:r>
          </a:p>
          <a:p>
            <a:pPr>
              <a:defRPr/>
            </a:pPr>
            <a:endParaRPr lang="en-GB" sz="900" b="1" dirty="0">
              <a:solidFill>
                <a:srgbClr val="595959"/>
              </a:solidFill>
              <a:latin typeface="Verdana" pitchFamily="34" charset="0"/>
            </a:endParaRPr>
          </a:p>
        </p:txBody>
      </p:sp>
      <p:sp>
        <p:nvSpPr>
          <p:cNvPr id="75" name="Round Diagonal Corner Rectangle 74"/>
          <p:cNvSpPr>
            <a:spLocks/>
          </p:cNvSpPr>
          <p:nvPr/>
        </p:nvSpPr>
        <p:spPr>
          <a:xfrm>
            <a:off x="6392506" y="5273675"/>
            <a:ext cx="1014395" cy="657225"/>
          </a:xfrm>
          <a:prstGeom prst="round2DiagRect">
            <a:avLst/>
          </a:prstGeom>
          <a:solidFill>
            <a:srgbClr val="FFFF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defTabSz="1042993" fontAlgn="auto">
              <a:spcBef>
                <a:spcPts val="0"/>
              </a:spcBef>
              <a:spcAft>
                <a:spcPts val="0"/>
              </a:spcAft>
              <a:defRPr/>
            </a:pPr>
            <a:r>
              <a:rPr lang="en-GB" sz="900" b="1" dirty="0">
                <a:solidFill>
                  <a:schemeClr val="tx1">
                    <a:lumMod val="65000"/>
                    <a:lumOff val="35000"/>
                  </a:schemeClr>
                </a:solidFill>
                <a:latin typeface="Verdana" pitchFamily="34" charset="0"/>
              </a:rPr>
              <a:t>Summer</a:t>
            </a:r>
          </a:p>
          <a:p>
            <a:pPr defTabSz="1042993" fontAlgn="auto">
              <a:spcBef>
                <a:spcPts val="0"/>
              </a:spcBef>
              <a:spcAft>
                <a:spcPts val="0"/>
              </a:spcAft>
              <a:defRPr/>
            </a:pPr>
            <a:r>
              <a:rPr lang="en-GB" sz="900" b="1" dirty="0">
                <a:solidFill>
                  <a:schemeClr val="tx1">
                    <a:lumMod val="65000"/>
                    <a:lumOff val="35000"/>
                  </a:schemeClr>
                </a:solidFill>
                <a:latin typeface="Verdana" pitchFamily="34" charset="0"/>
              </a:rPr>
              <a:t>Examinations</a:t>
            </a:r>
          </a:p>
          <a:p>
            <a:pPr defTabSz="1042993" fontAlgn="auto">
              <a:spcBef>
                <a:spcPts val="0"/>
              </a:spcBef>
              <a:spcAft>
                <a:spcPts val="0"/>
              </a:spcAft>
              <a:defRPr/>
            </a:pPr>
            <a:r>
              <a:rPr lang="en-GB" sz="900" b="1" dirty="0">
                <a:solidFill>
                  <a:schemeClr val="tx1">
                    <a:lumMod val="65000"/>
                    <a:lumOff val="35000"/>
                  </a:schemeClr>
                </a:solidFill>
                <a:latin typeface="Verdana" pitchFamily="34" charset="0"/>
              </a:rPr>
              <a:t>and Revision</a:t>
            </a:r>
          </a:p>
          <a:p>
            <a:pPr>
              <a:defRPr/>
            </a:pPr>
            <a:endParaRPr lang="en-GB" sz="900" b="1" dirty="0">
              <a:solidFill>
                <a:srgbClr val="595959"/>
              </a:solidFill>
              <a:latin typeface="Verdana" pitchFamily="34" charset="0"/>
            </a:endParaRPr>
          </a:p>
        </p:txBody>
      </p:sp>
      <p:sp>
        <p:nvSpPr>
          <p:cNvPr id="76" name="Round Diagonal Corner Rectangle 75"/>
          <p:cNvSpPr>
            <a:spLocks/>
          </p:cNvSpPr>
          <p:nvPr/>
        </p:nvSpPr>
        <p:spPr>
          <a:xfrm>
            <a:off x="8498690" y="5273675"/>
            <a:ext cx="1014395" cy="657225"/>
          </a:xfrm>
          <a:prstGeom prst="round2DiagRect">
            <a:avLst/>
          </a:prstGeom>
          <a:solidFill>
            <a:srgbClr val="FFFF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defTabSz="1042993" fontAlgn="auto">
              <a:spcBef>
                <a:spcPts val="0"/>
              </a:spcBef>
              <a:spcAft>
                <a:spcPts val="0"/>
              </a:spcAft>
              <a:defRPr/>
            </a:pPr>
            <a:r>
              <a:rPr lang="en-GB" sz="900" b="1" dirty="0">
                <a:solidFill>
                  <a:schemeClr val="tx1">
                    <a:lumMod val="65000"/>
                    <a:lumOff val="35000"/>
                  </a:schemeClr>
                </a:solidFill>
                <a:latin typeface="Verdana" pitchFamily="34" charset="0"/>
              </a:rPr>
              <a:t>Summer</a:t>
            </a:r>
          </a:p>
          <a:p>
            <a:pPr defTabSz="1042993" fontAlgn="auto">
              <a:spcBef>
                <a:spcPts val="0"/>
              </a:spcBef>
              <a:spcAft>
                <a:spcPts val="0"/>
              </a:spcAft>
              <a:defRPr/>
            </a:pPr>
            <a:r>
              <a:rPr lang="en-GB" sz="900" b="1" dirty="0">
                <a:solidFill>
                  <a:schemeClr val="tx1">
                    <a:lumMod val="65000"/>
                    <a:lumOff val="35000"/>
                  </a:schemeClr>
                </a:solidFill>
                <a:latin typeface="Verdana" pitchFamily="34" charset="0"/>
              </a:rPr>
              <a:t>Examinations</a:t>
            </a:r>
          </a:p>
          <a:p>
            <a:pPr defTabSz="1042993" fontAlgn="auto">
              <a:spcBef>
                <a:spcPts val="0"/>
              </a:spcBef>
              <a:spcAft>
                <a:spcPts val="0"/>
              </a:spcAft>
              <a:defRPr/>
            </a:pPr>
            <a:r>
              <a:rPr lang="en-GB" sz="900" b="1" dirty="0">
                <a:solidFill>
                  <a:schemeClr val="tx1">
                    <a:lumMod val="65000"/>
                    <a:lumOff val="35000"/>
                  </a:schemeClr>
                </a:solidFill>
                <a:latin typeface="Verdana" pitchFamily="34" charset="0"/>
              </a:rPr>
              <a:t>and Revision</a:t>
            </a:r>
          </a:p>
          <a:p>
            <a:pPr>
              <a:defRPr/>
            </a:pPr>
            <a:endParaRPr lang="en-GB" sz="900" b="1" dirty="0">
              <a:solidFill>
                <a:srgbClr val="595959"/>
              </a:solidFill>
              <a:latin typeface="Verdana" pitchFamily="34" charset="0"/>
            </a:endParaRPr>
          </a:p>
        </p:txBody>
      </p:sp>
      <p:sp>
        <p:nvSpPr>
          <p:cNvPr id="79" name="Round Diagonal Corner Rectangle 78"/>
          <p:cNvSpPr>
            <a:spLocks/>
          </p:cNvSpPr>
          <p:nvPr/>
        </p:nvSpPr>
        <p:spPr>
          <a:xfrm>
            <a:off x="9517080" y="5272088"/>
            <a:ext cx="1014395" cy="657225"/>
          </a:xfrm>
          <a:prstGeom prst="round2DiagRect">
            <a:avLst/>
          </a:prstGeom>
          <a:solidFill>
            <a:srgbClr val="FFFF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defTabSz="1042993" fontAlgn="auto">
              <a:spcBef>
                <a:spcPts val="0"/>
              </a:spcBef>
              <a:spcAft>
                <a:spcPts val="0"/>
              </a:spcAft>
              <a:defRPr/>
            </a:pPr>
            <a:r>
              <a:rPr lang="en-GB" sz="900" b="1" dirty="0">
                <a:solidFill>
                  <a:schemeClr val="tx1">
                    <a:lumMod val="65000"/>
                    <a:lumOff val="35000"/>
                  </a:schemeClr>
                </a:solidFill>
                <a:latin typeface="Verdana" pitchFamily="34" charset="0"/>
              </a:rPr>
              <a:t>Summer</a:t>
            </a:r>
          </a:p>
          <a:p>
            <a:pPr defTabSz="1042993" fontAlgn="auto">
              <a:spcBef>
                <a:spcPts val="0"/>
              </a:spcBef>
              <a:spcAft>
                <a:spcPts val="0"/>
              </a:spcAft>
              <a:defRPr/>
            </a:pPr>
            <a:r>
              <a:rPr lang="en-GB" sz="900" b="1" dirty="0">
                <a:solidFill>
                  <a:schemeClr val="tx1">
                    <a:lumMod val="65000"/>
                    <a:lumOff val="35000"/>
                  </a:schemeClr>
                </a:solidFill>
                <a:latin typeface="Verdana" pitchFamily="34" charset="0"/>
              </a:rPr>
              <a:t>Examinations</a:t>
            </a:r>
          </a:p>
          <a:p>
            <a:pPr defTabSz="1042993" fontAlgn="auto">
              <a:spcBef>
                <a:spcPts val="0"/>
              </a:spcBef>
              <a:spcAft>
                <a:spcPts val="0"/>
              </a:spcAft>
              <a:defRPr/>
            </a:pPr>
            <a:r>
              <a:rPr lang="en-GB" sz="900" b="1" dirty="0">
                <a:solidFill>
                  <a:schemeClr val="tx1">
                    <a:lumMod val="65000"/>
                    <a:lumOff val="35000"/>
                  </a:schemeClr>
                </a:solidFill>
                <a:latin typeface="Verdana" pitchFamily="34" charset="0"/>
              </a:rPr>
              <a:t>and Revision</a:t>
            </a:r>
          </a:p>
          <a:p>
            <a:pPr>
              <a:defRPr/>
            </a:pPr>
            <a:endParaRPr lang="en-GB" sz="900" b="1" dirty="0">
              <a:solidFill>
                <a:srgbClr val="595959"/>
              </a:solidFill>
              <a:latin typeface="Verdana" pitchFamily="34" charset="0"/>
            </a:endParaRPr>
          </a:p>
        </p:txBody>
      </p:sp>
      <p:sp>
        <p:nvSpPr>
          <p:cNvPr id="86" name="Round Diagonal Corner Rectangle 85"/>
          <p:cNvSpPr>
            <a:spLocks/>
          </p:cNvSpPr>
          <p:nvPr/>
        </p:nvSpPr>
        <p:spPr>
          <a:xfrm>
            <a:off x="138906" y="6465888"/>
            <a:ext cx="1014395" cy="657225"/>
          </a:xfrm>
          <a:prstGeom prst="round2DiagRect">
            <a:avLst/>
          </a:prstGeom>
          <a:solidFill>
            <a:srgbClr val="FFFF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defTabSz="1042993" fontAlgn="auto">
              <a:spcBef>
                <a:spcPts val="0"/>
              </a:spcBef>
              <a:spcAft>
                <a:spcPts val="0"/>
              </a:spcAft>
              <a:defRPr/>
            </a:pPr>
            <a:r>
              <a:rPr lang="en-GB" sz="900" b="1" dirty="0">
                <a:solidFill>
                  <a:schemeClr val="tx1">
                    <a:lumMod val="65000"/>
                    <a:lumOff val="35000"/>
                  </a:schemeClr>
                </a:solidFill>
                <a:latin typeface="Verdana" pitchFamily="34" charset="0"/>
              </a:rPr>
              <a:t>Summer</a:t>
            </a:r>
          </a:p>
          <a:p>
            <a:pPr defTabSz="1042993" fontAlgn="auto">
              <a:spcBef>
                <a:spcPts val="0"/>
              </a:spcBef>
              <a:spcAft>
                <a:spcPts val="0"/>
              </a:spcAft>
              <a:defRPr/>
            </a:pPr>
            <a:r>
              <a:rPr lang="en-GB" sz="900" b="1" dirty="0">
                <a:solidFill>
                  <a:schemeClr val="tx1">
                    <a:lumMod val="65000"/>
                    <a:lumOff val="35000"/>
                  </a:schemeClr>
                </a:solidFill>
                <a:latin typeface="Verdana" pitchFamily="34" charset="0"/>
              </a:rPr>
              <a:t>Examinations</a:t>
            </a:r>
          </a:p>
          <a:p>
            <a:pPr defTabSz="1042993" fontAlgn="auto">
              <a:spcBef>
                <a:spcPts val="0"/>
              </a:spcBef>
              <a:spcAft>
                <a:spcPts val="0"/>
              </a:spcAft>
              <a:defRPr/>
            </a:pPr>
            <a:r>
              <a:rPr lang="en-GB" sz="900" b="1" dirty="0">
                <a:solidFill>
                  <a:schemeClr val="tx1">
                    <a:lumMod val="65000"/>
                    <a:lumOff val="35000"/>
                  </a:schemeClr>
                </a:solidFill>
                <a:latin typeface="Verdana" pitchFamily="34" charset="0"/>
              </a:rPr>
              <a:t>and Revision</a:t>
            </a:r>
          </a:p>
          <a:p>
            <a:pPr>
              <a:defRPr/>
            </a:pPr>
            <a:endParaRPr lang="en-GB" sz="900" b="1" dirty="0">
              <a:solidFill>
                <a:srgbClr val="595959"/>
              </a:solidFill>
              <a:latin typeface="Verdana" pitchFamily="34" charset="0"/>
            </a:endParaRPr>
          </a:p>
        </p:txBody>
      </p:sp>
      <p:sp>
        <p:nvSpPr>
          <p:cNvPr id="88" name="Round Diagonal Corner Rectangle 87"/>
          <p:cNvSpPr>
            <a:spLocks/>
          </p:cNvSpPr>
          <p:nvPr/>
        </p:nvSpPr>
        <p:spPr>
          <a:xfrm>
            <a:off x="1171575" y="6465888"/>
            <a:ext cx="1014395" cy="657225"/>
          </a:xfrm>
          <a:prstGeom prst="round2DiagRect">
            <a:avLst/>
          </a:prstGeom>
          <a:solidFill>
            <a:srgbClr val="FFFF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defTabSz="1042993" fontAlgn="auto">
              <a:spcBef>
                <a:spcPts val="0"/>
              </a:spcBef>
              <a:spcAft>
                <a:spcPts val="0"/>
              </a:spcAft>
              <a:defRPr/>
            </a:pPr>
            <a:r>
              <a:rPr lang="en-GB" sz="900" b="1" dirty="0">
                <a:solidFill>
                  <a:schemeClr val="tx1">
                    <a:lumMod val="65000"/>
                    <a:lumOff val="35000"/>
                  </a:schemeClr>
                </a:solidFill>
                <a:latin typeface="Verdana" pitchFamily="34" charset="0"/>
              </a:rPr>
              <a:t>Summer</a:t>
            </a:r>
          </a:p>
          <a:p>
            <a:pPr defTabSz="1042993" fontAlgn="auto">
              <a:spcBef>
                <a:spcPts val="0"/>
              </a:spcBef>
              <a:spcAft>
                <a:spcPts val="0"/>
              </a:spcAft>
              <a:defRPr/>
            </a:pPr>
            <a:r>
              <a:rPr lang="en-GB" sz="900" b="1" dirty="0">
                <a:solidFill>
                  <a:schemeClr val="tx1">
                    <a:lumMod val="65000"/>
                    <a:lumOff val="35000"/>
                  </a:schemeClr>
                </a:solidFill>
                <a:latin typeface="Verdana" pitchFamily="34" charset="0"/>
              </a:rPr>
              <a:t>Examinations</a:t>
            </a:r>
          </a:p>
          <a:p>
            <a:pPr defTabSz="1042993" fontAlgn="auto">
              <a:spcBef>
                <a:spcPts val="0"/>
              </a:spcBef>
              <a:spcAft>
                <a:spcPts val="0"/>
              </a:spcAft>
              <a:defRPr/>
            </a:pPr>
            <a:r>
              <a:rPr lang="en-GB" sz="900" b="1" dirty="0">
                <a:solidFill>
                  <a:schemeClr val="tx1">
                    <a:lumMod val="65000"/>
                    <a:lumOff val="35000"/>
                  </a:schemeClr>
                </a:solidFill>
                <a:latin typeface="Verdana" pitchFamily="34" charset="0"/>
              </a:rPr>
              <a:t>and Revision</a:t>
            </a:r>
          </a:p>
          <a:p>
            <a:pPr>
              <a:defRPr/>
            </a:pPr>
            <a:endParaRPr lang="en-GB" sz="900" b="1" dirty="0">
              <a:solidFill>
                <a:srgbClr val="595959"/>
              </a:solidFill>
              <a:latin typeface="Verdana" pitchFamily="34" charset="0"/>
            </a:endParaRPr>
          </a:p>
        </p:txBody>
      </p:sp>
      <p:sp>
        <p:nvSpPr>
          <p:cNvPr id="89" name="Round Diagonal Corner Rectangle 88"/>
          <p:cNvSpPr>
            <a:spLocks/>
          </p:cNvSpPr>
          <p:nvPr/>
        </p:nvSpPr>
        <p:spPr>
          <a:xfrm>
            <a:off x="9526097" y="4044949"/>
            <a:ext cx="1014395" cy="657225"/>
          </a:xfrm>
          <a:prstGeom prst="round2DiagRect">
            <a:avLst/>
          </a:prstGeom>
          <a:solidFill>
            <a:schemeClr val="accent6">
              <a:lumMod val="40000"/>
              <a:lumOff val="60000"/>
            </a:schemeClr>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rgbClr val="595959"/>
                </a:solidFill>
                <a:latin typeface="Verdana" pitchFamily="34" charset="0"/>
              </a:rPr>
              <a:t>Holiday</a:t>
            </a:r>
          </a:p>
        </p:txBody>
      </p:sp>
      <p:sp>
        <p:nvSpPr>
          <p:cNvPr id="90" name="Round Diagonal Corner Rectangle 89"/>
          <p:cNvSpPr>
            <a:spLocks/>
          </p:cNvSpPr>
          <p:nvPr/>
        </p:nvSpPr>
        <p:spPr>
          <a:xfrm>
            <a:off x="4294205" y="2922262"/>
            <a:ext cx="1014395" cy="612369"/>
          </a:xfrm>
          <a:prstGeom prst="round2DiagRect">
            <a:avLst/>
          </a:prstGeom>
          <a:solidFill>
            <a:srgbClr val="FFFF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r>
              <a:rPr lang="en-GB" sz="900" b="1" dirty="0">
                <a:solidFill>
                  <a:srgbClr val="595959"/>
                </a:solidFill>
                <a:latin typeface="Verdana" pitchFamily="34" charset="0"/>
              </a:rPr>
              <a:t>Mock Examinations</a:t>
            </a:r>
          </a:p>
          <a:p>
            <a:r>
              <a:rPr lang="en-GB" sz="900" b="1" dirty="0">
                <a:solidFill>
                  <a:srgbClr val="595959"/>
                </a:solidFill>
                <a:latin typeface="Verdana" pitchFamily="34" charset="0"/>
              </a:rPr>
              <a:t>and Revision</a:t>
            </a:r>
          </a:p>
          <a:p>
            <a:pPr>
              <a:defRPr/>
            </a:pPr>
            <a:endParaRPr lang="en-GB" sz="900" b="1" dirty="0">
              <a:solidFill>
                <a:srgbClr val="595959"/>
              </a:solidFill>
              <a:latin typeface="Verdana" pitchFamily="34" charset="0"/>
            </a:endParaRPr>
          </a:p>
        </p:txBody>
      </p:sp>
      <p:sp>
        <p:nvSpPr>
          <p:cNvPr id="91" name="Round Diagonal Corner Rectangle 90"/>
          <p:cNvSpPr>
            <a:spLocks/>
          </p:cNvSpPr>
          <p:nvPr/>
        </p:nvSpPr>
        <p:spPr>
          <a:xfrm>
            <a:off x="3279810" y="2922262"/>
            <a:ext cx="1014395" cy="612369"/>
          </a:xfrm>
          <a:prstGeom prst="round2DiagRect">
            <a:avLst/>
          </a:prstGeom>
          <a:solidFill>
            <a:srgbClr val="FFFF00"/>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r>
              <a:rPr lang="en-GB" sz="900" b="1" dirty="0">
                <a:solidFill>
                  <a:srgbClr val="595959"/>
                </a:solidFill>
                <a:latin typeface="Verdana" pitchFamily="34" charset="0"/>
              </a:rPr>
              <a:t>Mock Examinations</a:t>
            </a:r>
          </a:p>
          <a:p>
            <a:r>
              <a:rPr lang="en-GB" sz="900" b="1" dirty="0">
                <a:solidFill>
                  <a:srgbClr val="595959"/>
                </a:solidFill>
                <a:latin typeface="Verdana" pitchFamily="34" charset="0"/>
              </a:rPr>
              <a:t>and Revision</a:t>
            </a:r>
          </a:p>
          <a:p>
            <a:pPr>
              <a:defRPr/>
            </a:pPr>
            <a:endParaRPr lang="en-GB" sz="900" b="1" dirty="0">
              <a:solidFill>
                <a:srgbClr val="595959"/>
              </a:solidFill>
              <a:latin typeface="Verdana" pitchFamily="34" charset="0"/>
            </a:endParaRPr>
          </a:p>
        </p:txBody>
      </p:sp>
      <p:sp>
        <p:nvSpPr>
          <p:cNvPr id="38" name="Round Diagonal Corner Rectangle 37"/>
          <p:cNvSpPr>
            <a:spLocks/>
          </p:cNvSpPr>
          <p:nvPr/>
        </p:nvSpPr>
        <p:spPr>
          <a:xfrm>
            <a:off x="8492236" y="4036663"/>
            <a:ext cx="1014395" cy="657225"/>
          </a:xfrm>
          <a:prstGeom prst="round2DiagRect">
            <a:avLst/>
          </a:prstGeom>
          <a:solidFill>
            <a:schemeClr val="accent6">
              <a:lumMod val="40000"/>
              <a:lumOff val="60000"/>
            </a:schemeClr>
          </a:solidFill>
          <a:ln w="15875">
            <a:solidFill>
              <a:schemeClr val="bg1"/>
            </a:solidFill>
          </a:ln>
        </p:spPr>
        <p:style>
          <a:lnRef idx="2">
            <a:schemeClr val="accent1"/>
          </a:lnRef>
          <a:fillRef idx="1">
            <a:schemeClr val="lt1"/>
          </a:fillRef>
          <a:effectRef idx="0">
            <a:schemeClr val="accent1"/>
          </a:effectRef>
          <a:fontRef idx="minor">
            <a:schemeClr val="dk1"/>
          </a:fontRef>
        </p:style>
        <p:txBody>
          <a:bodyPr lIns="41062" tIns="52150" rIns="39600" bIns="52150"/>
          <a:lstStyle/>
          <a:p>
            <a:pPr>
              <a:defRPr/>
            </a:pPr>
            <a:r>
              <a:rPr lang="en-GB" sz="900" b="1" dirty="0">
                <a:solidFill>
                  <a:srgbClr val="595959"/>
                </a:solidFill>
                <a:latin typeface="Verdana" pitchFamily="34" charset="0"/>
              </a:rPr>
              <a:t>Holiday</a:t>
            </a:r>
          </a:p>
        </p:txBody>
      </p:sp>
      <p:sp>
        <p:nvSpPr>
          <p:cNvPr id="37" name="Right Arrow 36">
            <a:hlinkClick r:id="rId19" action="ppaction://hlinksldjump"/>
          </p:cNvPr>
          <p:cNvSpPr/>
          <p:nvPr/>
        </p:nvSpPr>
        <p:spPr>
          <a:xfrm>
            <a:off x="8132763" y="7164388"/>
            <a:ext cx="1535112" cy="396875"/>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9" name="TextBox 51">
            <a:hlinkClick r:id="rId19" action="ppaction://hlinksldjump"/>
          </p:cNvPr>
          <p:cNvSpPr txBox="1">
            <a:spLocks noChangeArrowheads="1"/>
          </p:cNvSpPr>
          <p:nvPr/>
        </p:nvSpPr>
        <p:spPr bwMode="auto">
          <a:xfrm>
            <a:off x="8409253" y="7221538"/>
            <a:ext cx="960438" cy="276225"/>
          </a:xfrm>
          <a:prstGeom prst="rect">
            <a:avLst/>
          </a:prstGeom>
          <a:noFill/>
          <a:ln w="9525">
            <a:noFill/>
            <a:miter lim="800000"/>
            <a:headEnd/>
            <a:tailEnd/>
          </a:ln>
        </p:spPr>
        <p:txBody>
          <a:bodyPr>
            <a:spAutoFit/>
          </a:bodyPr>
          <a:lstStyle/>
          <a:p>
            <a:pPr algn="r"/>
            <a:r>
              <a:rPr lang="en-GB" sz="1200" b="1" dirty="0">
                <a:latin typeface="Verdana" pitchFamily="34" charset="0"/>
              </a:rPr>
              <a:t>Year 12</a:t>
            </a:r>
          </a:p>
        </p:txBody>
      </p:sp>
      <p:sp>
        <p:nvSpPr>
          <p:cNvPr id="40" name="Isosceles Triangle 39">
            <a:hlinkClick r:id="rId20" action="ppaction://hlinksldjump"/>
          </p:cNvPr>
          <p:cNvSpPr/>
          <p:nvPr/>
        </p:nvSpPr>
        <p:spPr>
          <a:xfrm rot="16200000">
            <a:off x="8190250" y="7247730"/>
            <a:ext cx="214314" cy="285752"/>
          </a:xfrm>
          <a:prstGeom prst="triangle">
            <a:avLst/>
          </a:prstGeom>
          <a:ln/>
        </p:spPr>
        <p:style>
          <a:lnRef idx="0">
            <a:schemeClr val="accent2"/>
          </a:lnRef>
          <a:fillRef idx="3">
            <a:schemeClr val="accent2"/>
          </a:fillRef>
          <a:effectRef idx="3">
            <a:schemeClr val="accent2"/>
          </a:effectRef>
          <a:fontRef idx="minor">
            <a:schemeClr val="lt1"/>
          </a:fontRef>
        </p:style>
        <p:txBody>
          <a:bodyPr lIns="41062" tIns="52150" rIns="104299" bIns="52150"/>
          <a:lstStyle/>
          <a:p>
            <a:pPr>
              <a:defRPr/>
            </a:pPr>
            <a:endParaRPr lang="en-GB" sz="900" u="sng" dirty="0">
              <a:solidFill>
                <a:schemeClr val="bg1"/>
              </a:solidFill>
              <a:latin typeface="Verdana"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5410" y="3434986"/>
            <a:ext cx="1581651" cy="584775"/>
          </a:xfrm>
          <a:prstGeom prst="rect">
            <a:avLst/>
          </a:prstGeom>
          <a:noFill/>
        </p:spPr>
        <p:txBody>
          <a:bodyPr wrap="none" rtlCol="0">
            <a:spAutoFit/>
          </a:bodyPr>
          <a:lstStyle/>
          <a:p>
            <a:r>
              <a:rPr lang="en-GB" sz="3200" dirty="0">
                <a:latin typeface="Arial" panose="020B0604020202020204" pitchFamily="34" charset="0"/>
                <a:cs typeface="Arial" panose="020B0604020202020204" pitchFamily="34" charset="0"/>
              </a:rPr>
              <a:t>Year 12</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546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479106430"/>
              </p:ext>
            </p:extLst>
          </p:nvPr>
        </p:nvGraphicFramePr>
        <p:xfrm>
          <a:off x="6517132" y="334519"/>
          <a:ext cx="1857388" cy="804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Table 2"/>
          <p:cNvGraphicFramePr>
            <a:graphicFrameLocks noGrp="1"/>
          </p:cNvGraphicFramePr>
          <p:nvPr>
            <p:extLst>
              <p:ext uri="{D42A27DB-BD31-4B8C-83A1-F6EECF244321}">
                <p14:modId xmlns:p14="http://schemas.microsoft.com/office/powerpoint/2010/main" val="631762282"/>
              </p:ext>
            </p:extLst>
          </p:nvPr>
        </p:nvGraphicFramePr>
        <p:xfrm>
          <a:off x="285730" y="1296195"/>
          <a:ext cx="9957514" cy="4471611"/>
        </p:xfrm>
        <a:graphic>
          <a:graphicData uri="http://schemas.openxmlformats.org/drawingml/2006/table">
            <a:tbl>
              <a:tblPr firstRow="1" bandRow="1">
                <a:tableStyleId>{073A0DAA-6AF3-43AB-8588-CEC1D06C72B9}</a:tableStyleId>
              </a:tblPr>
              <a:tblGrid>
                <a:gridCol w="432000">
                  <a:extLst>
                    <a:ext uri="{9D8B030D-6E8A-4147-A177-3AD203B41FA5}">
                      <a16:colId xmlns:a16="http://schemas.microsoft.com/office/drawing/2014/main" val="20000"/>
                    </a:ext>
                  </a:extLst>
                </a:gridCol>
                <a:gridCol w="5493066">
                  <a:extLst>
                    <a:ext uri="{9D8B030D-6E8A-4147-A177-3AD203B41FA5}">
                      <a16:colId xmlns:a16="http://schemas.microsoft.com/office/drawing/2014/main" val="20001"/>
                    </a:ext>
                  </a:extLst>
                </a:gridCol>
                <a:gridCol w="4032448">
                  <a:extLst>
                    <a:ext uri="{9D8B030D-6E8A-4147-A177-3AD203B41FA5}">
                      <a16:colId xmlns:a16="http://schemas.microsoft.com/office/drawing/2014/main" val="20002"/>
                    </a:ext>
                  </a:extLst>
                </a:gridCol>
              </a:tblGrid>
              <a:tr h="420425">
                <a:tc>
                  <a:txBody>
                    <a:bodyPr/>
                    <a:lstStyle/>
                    <a:p>
                      <a:endParaRPr lang="en-GB" sz="1600" dirty="0">
                        <a:effectLst>
                          <a:outerShdw blurRad="38100" dist="38100" dir="2700000" algn="tl">
                            <a:srgbClr val="000000">
                              <a:alpha val="43137"/>
                            </a:srgbClr>
                          </a:outerShdw>
                        </a:effectLst>
                        <a:latin typeface="Verdana" pitchFamily="34" charset="0"/>
                      </a:endParaRPr>
                    </a:p>
                  </a:txBody>
                  <a:tcPr marT="45684" marB="45684"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content</a:t>
                      </a:r>
                      <a:r>
                        <a:rPr lang="en-GB" sz="1600" dirty="0">
                          <a:effectLst>
                            <a:outerShdw blurRad="38100" dist="38100" dir="2700000" algn="tl">
                              <a:srgbClr val="000000">
                                <a:alpha val="43137"/>
                              </a:srgbClr>
                            </a:outerShdw>
                          </a:effectLst>
                        </a:rPr>
                        <a:t>:</a:t>
                      </a:r>
                      <a:endParaRPr lang="en-GB" sz="1600" dirty="0">
                        <a:effectLst>
                          <a:outerShdw blurRad="38100" dist="38100" dir="2700000" algn="tl">
                            <a:srgbClr val="000000">
                              <a:alpha val="43137"/>
                            </a:srgbClr>
                          </a:outerShdw>
                        </a:effectLst>
                        <a:latin typeface="Verdana" pitchFamily="34" charset="0"/>
                      </a:endParaRPr>
                    </a:p>
                  </a:txBody>
                  <a:tcPr marT="45684" marB="45684" anchor="ctr"/>
                </a:tc>
                <a:tc>
                  <a:txBody>
                    <a:bodyPr/>
                    <a:lstStyle/>
                    <a:p>
                      <a:r>
                        <a:rPr lang="en-GB" sz="1600" dirty="0">
                          <a:effectLst>
                            <a:outerShdw blurRad="38100" dist="38100" dir="2700000" algn="tl">
                              <a:srgbClr val="000000">
                                <a:alpha val="43137"/>
                              </a:srgbClr>
                            </a:outerShdw>
                          </a:effectLst>
                        </a:rPr>
                        <a:t>Specification</a:t>
                      </a:r>
                      <a:r>
                        <a:rPr lang="en-GB" sz="1600" baseline="0" dirty="0">
                          <a:effectLst>
                            <a:outerShdw blurRad="38100" dist="38100" dir="2700000" algn="tl">
                              <a:srgbClr val="000000">
                                <a:alpha val="43137"/>
                              </a:srgbClr>
                            </a:outerShdw>
                          </a:effectLst>
                        </a:rPr>
                        <a:t> notes:</a:t>
                      </a:r>
                      <a:endParaRPr lang="en-GB" sz="1600" dirty="0">
                        <a:effectLst>
                          <a:outerShdw blurRad="38100" dist="38100" dir="2700000" algn="tl">
                            <a:srgbClr val="000000">
                              <a:alpha val="43137"/>
                            </a:srgbClr>
                          </a:outerShdw>
                        </a:effectLst>
                        <a:latin typeface="Verdana" pitchFamily="34" charset="0"/>
                      </a:endParaRPr>
                    </a:p>
                  </a:txBody>
                  <a:tcPr marT="45684" marB="45684" anchor="ctr"/>
                </a:tc>
                <a:extLst>
                  <a:ext uri="{0D108BD9-81ED-4DB2-BD59-A6C34878D82A}">
                    <a16:rowId xmlns:a16="http://schemas.microsoft.com/office/drawing/2014/main" val="10000"/>
                  </a:ext>
                </a:extLst>
              </a:tr>
              <a:tr h="1019735">
                <a:tc>
                  <a:txBody>
                    <a:bodyPr/>
                    <a:lstStyle/>
                    <a:p>
                      <a:pPr algn="ctr">
                        <a:lnSpc>
                          <a:spcPct val="100000"/>
                        </a:lnSpc>
                        <a:buFont typeface="Wingdings" pitchFamily="2" charset="2"/>
                        <a:buNone/>
                      </a:pPr>
                      <a:r>
                        <a:rPr lang="en-GB" sz="2100" b="0" kern="1200" dirty="0">
                          <a:solidFill>
                            <a:schemeClr val="dk1"/>
                          </a:solidFill>
                          <a:latin typeface="Arial" pitchFamily="34" charset="0"/>
                          <a:ea typeface="+mn-ea"/>
                          <a:cs typeface="Arial" pitchFamily="34" charset="0"/>
                        </a:rPr>
                        <a:t>B1</a:t>
                      </a:r>
                    </a:p>
                  </a:txBody>
                  <a:tcPr marT="45723" marB="45723" vert="vert">
                    <a:solidFill>
                      <a:srgbClr val="3B5AF7"/>
                    </a:solidFill>
                  </a:tcPr>
                </a:tc>
                <a:tc>
                  <a:txBody>
                    <a:bodyPr/>
                    <a:lstStyle/>
                    <a:p>
                      <a:pPr marL="285750" indent="-285750" algn="just">
                        <a:lnSpc>
                          <a:spcPct val="150000"/>
                        </a:lnSpc>
                        <a:buFont typeface="Wingdings" panose="05000000000000000000" pitchFamily="2" charset="2"/>
                        <a:buChar char="Ø"/>
                      </a:pPr>
                      <a:r>
                        <a:rPr lang="en-GB" sz="1400" b="1" kern="1200" dirty="0">
                          <a:solidFill>
                            <a:schemeClr val="dk1"/>
                          </a:solidFill>
                          <a:effectLst/>
                          <a:latin typeface="Arial" panose="020B0604020202020204" pitchFamily="34" charset="0"/>
                          <a:ea typeface="+mn-ea"/>
                          <a:cs typeface="Arial" panose="020B0604020202020204" pitchFamily="34" charset="0"/>
                        </a:rPr>
                        <a:t>[Understand and use the laws of indices for all rational exponents]</a:t>
                      </a:r>
                      <a:endParaRPr lang="en-GB" sz="1400" b="0" kern="1200" dirty="0">
                        <a:solidFill>
                          <a:schemeClr val="dk1"/>
                        </a:solidFill>
                        <a:latin typeface="Arial" panose="020B0604020202020204" pitchFamily="34" charset="0"/>
                        <a:ea typeface="+mn-ea"/>
                        <a:cs typeface="Arial" panose="020B0604020202020204" pitchFamily="34" charset="0"/>
                      </a:endParaRPr>
                    </a:p>
                  </a:txBody>
                  <a:tcPr marT="45723" marB="45723"/>
                </a:tc>
                <a:tc>
                  <a:txBody>
                    <a:bodyPr/>
                    <a:lstStyle/>
                    <a:p>
                      <a:pPr marL="0" indent="0" algn="just">
                        <a:lnSpc>
                          <a:spcPct val="150000"/>
                        </a:lnSpc>
                        <a:buFont typeface="Wingdings" panose="05000000000000000000" pitchFamily="2" charset="2"/>
                        <a:buNone/>
                      </a:pPr>
                      <a:r>
                        <a:rPr lang="en-GB" sz="1600" b="0" kern="1200" dirty="0">
                          <a:solidFill>
                            <a:schemeClr val="dk1"/>
                          </a:solidFill>
                          <a:latin typeface="+mn-lt"/>
                          <a:ea typeface="+mn-ea"/>
                          <a:cs typeface="Arial" pitchFamily="34" charset="0"/>
                        </a:rPr>
                        <a:t>Chapter</a:t>
                      </a:r>
                      <a:r>
                        <a:rPr lang="en-GB" sz="1600" b="0" kern="1200" baseline="0" dirty="0">
                          <a:solidFill>
                            <a:schemeClr val="dk1"/>
                          </a:solidFill>
                          <a:latin typeface="+mn-lt"/>
                          <a:ea typeface="+mn-ea"/>
                          <a:cs typeface="Arial" pitchFamily="34" charset="0"/>
                        </a:rPr>
                        <a:t> 1.2</a:t>
                      </a:r>
                      <a:endParaRPr lang="en-GB" sz="1600" b="0" kern="1200" dirty="0">
                        <a:solidFill>
                          <a:schemeClr val="dk1"/>
                        </a:solidFill>
                        <a:latin typeface="+mn-lt"/>
                        <a:ea typeface="+mn-ea"/>
                        <a:cs typeface="Arial" pitchFamily="34" charset="0"/>
                      </a:endParaRPr>
                    </a:p>
                  </a:txBody>
                  <a:tcPr marT="45684" marB="45684"/>
                </a:tc>
                <a:extLst>
                  <a:ext uri="{0D108BD9-81ED-4DB2-BD59-A6C34878D82A}">
                    <a16:rowId xmlns:a16="http://schemas.microsoft.com/office/drawing/2014/main" val="10001"/>
                  </a:ext>
                </a:extLst>
              </a:tr>
              <a:tr h="1019735">
                <a:tc>
                  <a:txBody>
                    <a:bodyPr/>
                    <a:lstStyle/>
                    <a:p>
                      <a:pPr algn="ctr">
                        <a:lnSpc>
                          <a:spcPct val="100000"/>
                        </a:lnSpc>
                        <a:buFont typeface="Wingdings" pitchFamily="2" charset="2"/>
                        <a:buNone/>
                      </a:pPr>
                      <a:r>
                        <a:rPr lang="en-GB" sz="2100" b="0" kern="1200" dirty="0">
                          <a:solidFill>
                            <a:schemeClr val="dk1"/>
                          </a:solidFill>
                          <a:latin typeface="Arial" pitchFamily="34" charset="0"/>
                          <a:ea typeface="+mn-ea"/>
                          <a:cs typeface="Arial" pitchFamily="34" charset="0"/>
                        </a:rPr>
                        <a:t>B2</a:t>
                      </a:r>
                    </a:p>
                  </a:txBody>
                  <a:tcPr marT="45723" marB="45723" vert="vert">
                    <a:solidFill>
                      <a:srgbClr val="3B5AF7"/>
                    </a:solidFill>
                  </a:tcPr>
                </a:tc>
                <a:tc>
                  <a:txBody>
                    <a:bodyPr/>
                    <a:lstStyle/>
                    <a:p>
                      <a:pPr marL="285750" indent="-285750" algn="just">
                        <a:lnSpc>
                          <a:spcPct val="150000"/>
                        </a:lnSpc>
                        <a:buFont typeface="Wingdings" panose="05000000000000000000" pitchFamily="2" charset="2"/>
                        <a:buChar char="Ø"/>
                      </a:pPr>
                      <a:r>
                        <a:rPr lang="en-GB" sz="1400" b="1" kern="1200" baseline="0" dirty="0">
                          <a:solidFill>
                            <a:schemeClr val="dk1"/>
                          </a:solidFill>
                          <a:latin typeface="Arial" panose="020B0604020202020204" pitchFamily="34" charset="0"/>
                          <a:ea typeface="+mn-ea"/>
                          <a:cs typeface="Arial" panose="020B0604020202020204" pitchFamily="34" charset="0"/>
                        </a:rPr>
                        <a:t>[</a:t>
                      </a:r>
                      <a:r>
                        <a:rPr lang="en-GB" sz="1400" b="1" kern="1200" dirty="0">
                          <a:solidFill>
                            <a:schemeClr val="dk1"/>
                          </a:solidFill>
                          <a:effectLst/>
                          <a:latin typeface="Arial" panose="020B0604020202020204" pitchFamily="34" charset="0"/>
                          <a:ea typeface="+mn-ea"/>
                          <a:cs typeface="Arial" panose="020B0604020202020204" pitchFamily="34" charset="0"/>
                        </a:rPr>
                        <a:t>Use and manipulate surds, including rationalising the denominator]</a:t>
                      </a:r>
                      <a:endParaRPr lang="en-GB" sz="1400" b="0" kern="1200" dirty="0">
                        <a:solidFill>
                          <a:schemeClr val="dk1"/>
                        </a:solidFill>
                        <a:latin typeface="Arial" panose="020B0604020202020204" pitchFamily="34" charset="0"/>
                        <a:ea typeface="+mn-ea"/>
                        <a:cs typeface="Arial" panose="020B0604020202020204" pitchFamily="34" charset="0"/>
                      </a:endParaRPr>
                    </a:p>
                  </a:txBody>
                  <a:tcPr marT="45723" marB="45723"/>
                </a:tc>
                <a:tc>
                  <a:txBody>
                    <a:bodyPr/>
                    <a:lstStyle/>
                    <a:p>
                      <a:pPr marL="0" marR="0" indent="0"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en-GB" sz="1600" b="0" kern="1200" dirty="0">
                          <a:solidFill>
                            <a:schemeClr val="dk1"/>
                          </a:solidFill>
                          <a:latin typeface="+mn-lt"/>
                          <a:ea typeface="+mn-ea"/>
                          <a:cs typeface="Arial" pitchFamily="34" charset="0"/>
                        </a:rPr>
                        <a:t>Chapter</a:t>
                      </a:r>
                      <a:r>
                        <a:rPr lang="en-GB" sz="1600" b="0" kern="1200" baseline="0" dirty="0">
                          <a:solidFill>
                            <a:schemeClr val="dk1"/>
                          </a:solidFill>
                          <a:latin typeface="+mn-lt"/>
                          <a:ea typeface="+mn-ea"/>
                          <a:cs typeface="Arial" pitchFamily="34" charset="0"/>
                        </a:rPr>
                        <a:t> 1.3</a:t>
                      </a:r>
                      <a:endParaRPr lang="en-GB" sz="1600" b="0" kern="1200" dirty="0">
                        <a:solidFill>
                          <a:schemeClr val="dk1"/>
                        </a:solidFill>
                        <a:latin typeface="+mn-lt"/>
                        <a:ea typeface="+mn-ea"/>
                        <a:cs typeface="Arial" pitchFamily="34" charset="0"/>
                      </a:endParaRPr>
                    </a:p>
                  </a:txBody>
                  <a:tcPr marT="45684" marB="45684"/>
                </a:tc>
                <a:extLst>
                  <a:ext uri="{0D108BD9-81ED-4DB2-BD59-A6C34878D82A}">
                    <a16:rowId xmlns:a16="http://schemas.microsoft.com/office/drawing/2014/main" val="10002"/>
                  </a:ext>
                </a:extLst>
              </a:tr>
              <a:tr h="1003705">
                <a:tc>
                  <a:txBody>
                    <a:bodyPr/>
                    <a:lstStyle/>
                    <a:p>
                      <a:pPr algn="ctr">
                        <a:lnSpc>
                          <a:spcPct val="100000"/>
                        </a:lnSpc>
                        <a:buFont typeface="Wingdings" pitchFamily="2" charset="2"/>
                        <a:buNone/>
                      </a:pPr>
                      <a:r>
                        <a:rPr lang="en-GB" sz="2100" b="0" kern="1200" baseline="0" dirty="0">
                          <a:solidFill>
                            <a:schemeClr val="dk1"/>
                          </a:solidFill>
                          <a:latin typeface="Arial" pitchFamily="34" charset="0"/>
                          <a:ea typeface="+mn-ea"/>
                          <a:cs typeface="Arial" pitchFamily="34" charset="0"/>
                        </a:rPr>
                        <a:t>B3</a:t>
                      </a:r>
                    </a:p>
                  </a:txBody>
                  <a:tcPr marT="45738" marB="45738" vert="vert">
                    <a:solidFill>
                      <a:srgbClr val="3B5AF7"/>
                    </a:solidFill>
                  </a:tcPr>
                </a:tc>
                <a:tc>
                  <a:txBody>
                    <a:bodyPr/>
                    <a:lstStyle/>
                    <a:p>
                      <a:pPr marL="285750" marR="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GB" sz="1400" b="1" kern="1200" dirty="0">
                          <a:solidFill>
                            <a:schemeClr val="dk1"/>
                          </a:solidFill>
                          <a:effectLst/>
                          <a:latin typeface="Arial" panose="020B0604020202020204" pitchFamily="34" charset="0"/>
                          <a:ea typeface="+mn-ea"/>
                          <a:cs typeface="Arial" panose="020B0604020202020204" pitchFamily="34" charset="0"/>
                        </a:rPr>
                        <a:t>[</a:t>
                      </a:r>
                      <a:r>
                        <a:rPr lang="en-GB" sz="1400" b="1" i="0" kern="1200" dirty="0">
                          <a:solidFill>
                            <a:schemeClr val="dk1"/>
                          </a:solidFill>
                          <a:latin typeface="Arial" panose="020B0604020202020204" pitchFamily="34" charset="0"/>
                          <a:ea typeface="+mn-ea"/>
                          <a:cs typeface="Arial" panose="020B0604020202020204" pitchFamily="34" charset="0"/>
                        </a:rPr>
                        <a:t>Work</a:t>
                      </a:r>
                      <a:r>
                        <a:rPr lang="en-GB" sz="1400" b="1" i="0" kern="1200" baseline="0" dirty="0">
                          <a:solidFill>
                            <a:schemeClr val="dk1"/>
                          </a:solidFill>
                          <a:latin typeface="Arial" panose="020B0604020202020204" pitchFamily="34" charset="0"/>
                          <a:ea typeface="+mn-ea"/>
                          <a:cs typeface="Arial" panose="020B0604020202020204" pitchFamily="34" charset="0"/>
                        </a:rPr>
                        <a:t> with quadratic functions and their graphs; the discriminant of a quadratic function, including the conditions for real and repeated roots; completing the square; solution of quadratic equations including solving quadratic equations in a function of the unknown]</a:t>
                      </a:r>
                      <a:endParaRPr lang="en-GB" sz="1400" b="1" i="0" kern="1200" dirty="0">
                        <a:solidFill>
                          <a:schemeClr val="dk1"/>
                        </a:solidFill>
                        <a:latin typeface="Arial" panose="020B0604020202020204" pitchFamily="34" charset="0"/>
                        <a:ea typeface="+mn-ea"/>
                        <a:cs typeface="Arial" panose="020B0604020202020204" pitchFamily="34" charset="0"/>
                      </a:endParaRPr>
                    </a:p>
                    <a:p>
                      <a:pPr marL="285750" indent="-285750" algn="just">
                        <a:lnSpc>
                          <a:spcPct val="150000"/>
                        </a:lnSpc>
                        <a:buFont typeface="Wingdings" panose="05000000000000000000" pitchFamily="2" charset="2"/>
                        <a:buChar char="Ø"/>
                      </a:pPr>
                      <a:endParaRPr lang="en-GB" sz="1400" b="0" kern="1200" baseline="0" dirty="0">
                        <a:solidFill>
                          <a:schemeClr val="dk1"/>
                        </a:solidFill>
                        <a:latin typeface="Arial" panose="020B0604020202020204" pitchFamily="34" charset="0"/>
                        <a:ea typeface="+mn-ea"/>
                        <a:cs typeface="Arial" panose="020B0604020202020204" pitchFamily="34" charset="0"/>
                      </a:endParaRPr>
                    </a:p>
                  </a:txBody>
                  <a:tcPr marT="45738" marB="45738"/>
                </a:tc>
                <a:tc>
                  <a:txBody>
                    <a:bodyPr/>
                    <a:lstStyle/>
                    <a:p>
                      <a:pPr marL="0" marR="0" indent="0"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en-GB" sz="1600" b="0" kern="1200" dirty="0">
                          <a:solidFill>
                            <a:schemeClr val="dk1"/>
                          </a:solidFill>
                          <a:latin typeface="+mn-lt"/>
                          <a:ea typeface="+mn-ea"/>
                          <a:cs typeface="Arial" pitchFamily="34" charset="0"/>
                        </a:rPr>
                        <a:t>Chapter</a:t>
                      </a:r>
                      <a:r>
                        <a:rPr lang="en-GB" sz="1600" b="0" kern="1200" baseline="0" dirty="0">
                          <a:solidFill>
                            <a:schemeClr val="dk1"/>
                          </a:solidFill>
                          <a:latin typeface="+mn-lt"/>
                          <a:ea typeface="+mn-ea"/>
                          <a:cs typeface="Arial" pitchFamily="34" charset="0"/>
                        </a:rPr>
                        <a:t> 1.4</a:t>
                      </a:r>
                      <a:endParaRPr lang="en-GB" sz="1600" b="0" kern="1200" dirty="0">
                        <a:solidFill>
                          <a:schemeClr val="dk1"/>
                        </a:solidFill>
                        <a:latin typeface="+mn-lt"/>
                        <a:ea typeface="+mn-ea"/>
                        <a:cs typeface="Arial" pitchFamily="34" charset="0"/>
                      </a:endParaRPr>
                    </a:p>
                    <a:p>
                      <a:pPr marL="0" indent="0" algn="just">
                        <a:lnSpc>
                          <a:spcPct val="150000"/>
                        </a:lnSpc>
                        <a:buFont typeface="Wingdings" panose="05000000000000000000" pitchFamily="2" charset="2"/>
                        <a:buNone/>
                      </a:pPr>
                      <a:endParaRPr lang="en-GB" sz="1600" b="1" i="0" kern="1200" dirty="0">
                        <a:solidFill>
                          <a:schemeClr val="dk1"/>
                        </a:solidFill>
                        <a:latin typeface="Arial" panose="020B0604020202020204" pitchFamily="34" charset="0"/>
                        <a:ea typeface="+mn-ea"/>
                        <a:cs typeface="Arial" panose="020B0604020202020204" pitchFamily="34" charset="0"/>
                      </a:endParaRPr>
                    </a:p>
                  </a:txBody>
                  <a:tcPr marT="45684" marB="45684"/>
                </a:tc>
                <a:extLst>
                  <a:ext uri="{0D108BD9-81ED-4DB2-BD59-A6C34878D82A}">
                    <a16:rowId xmlns:a16="http://schemas.microsoft.com/office/drawing/2014/main" val="10003"/>
                  </a:ext>
                </a:extLst>
              </a:tr>
            </a:tbl>
          </a:graphicData>
        </a:graphic>
      </p:graphicFrame>
      <p:sp>
        <p:nvSpPr>
          <p:cNvPr id="21506" name="TextBox 3"/>
          <p:cNvSpPr txBox="1">
            <a:spLocks noChangeArrowheads="1"/>
          </p:cNvSpPr>
          <p:nvPr/>
        </p:nvSpPr>
        <p:spPr bwMode="auto">
          <a:xfrm>
            <a:off x="273050" y="369888"/>
            <a:ext cx="6034024" cy="646331"/>
          </a:xfrm>
          <a:prstGeom prst="rect">
            <a:avLst/>
          </a:prstGeom>
          <a:noFill/>
          <a:ln w="9525">
            <a:noFill/>
            <a:miter lim="800000"/>
            <a:headEnd/>
            <a:tailEnd/>
          </a:ln>
        </p:spPr>
        <p:txBody>
          <a:bodyPr wrap="none">
            <a:spAutoFit/>
          </a:bodyPr>
          <a:lstStyle/>
          <a:p>
            <a:r>
              <a:rPr lang="en-GB" sz="1800" b="1" dirty="0">
                <a:latin typeface="Verdana" pitchFamily="34" charset="0"/>
              </a:rPr>
              <a:t>Algebraic Manipulation, Quadratic Equations </a:t>
            </a:r>
          </a:p>
          <a:p>
            <a:r>
              <a:rPr lang="en-GB" sz="1800" b="1" dirty="0">
                <a:latin typeface="Verdana" pitchFamily="34" charset="0"/>
              </a:rPr>
              <a:t>and Simultaneous Equations (slide 1 of 2)</a:t>
            </a:r>
          </a:p>
        </p:txBody>
      </p:sp>
      <p:sp>
        <p:nvSpPr>
          <p:cNvPr id="5" name="Right Arrow 4">
            <a:hlinkClick r:id="rId7" action="ppaction://hlinksldjump"/>
          </p:cNvPr>
          <p:cNvSpPr/>
          <p:nvPr/>
        </p:nvSpPr>
        <p:spPr>
          <a:xfrm>
            <a:off x="6480556" y="269335"/>
            <a:ext cx="1901952" cy="914399"/>
          </a:xfrm>
          <a:prstGeom prst="rightArrow">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1042988" rtl="0" fontAlgn="base">
              <a:spcBef>
                <a:spcPct val="0"/>
              </a:spcBef>
              <a:spcAft>
                <a:spcPct val="0"/>
              </a:spcAft>
              <a:defRPr sz="2100" kern="1200">
                <a:solidFill>
                  <a:schemeClr val="lt1"/>
                </a:solidFill>
                <a:latin typeface="+mn-lt"/>
                <a:ea typeface="+mn-ea"/>
                <a:cs typeface="+mn-cs"/>
              </a:defRPr>
            </a:lvl1pPr>
            <a:lvl2pPr marL="520700" indent="-63500" algn="l" defTabSz="1042988" rtl="0" fontAlgn="base">
              <a:spcBef>
                <a:spcPct val="0"/>
              </a:spcBef>
              <a:spcAft>
                <a:spcPct val="0"/>
              </a:spcAft>
              <a:defRPr sz="2100" kern="1200">
                <a:solidFill>
                  <a:schemeClr val="lt1"/>
                </a:solidFill>
                <a:latin typeface="+mn-lt"/>
                <a:ea typeface="+mn-ea"/>
                <a:cs typeface="+mn-cs"/>
              </a:defRPr>
            </a:lvl2pPr>
            <a:lvl3pPr marL="1042988" indent="-128588" algn="l" defTabSz="1042988" rtl="0" fontAlgn="base">
              <a:spcBef>
                <a:spcPct val="0"/>
              </a:spcBef>
              <a:spcAft>
                <a:spcPct val="0"/>
              </a:spcAft>
              <a:defRPr sz="2100" kern="1200">
                <a:solidFill>
                  <a:schemeClr val="lt1"/>
                </a:solidFill>
                <a:latin typeface="+mn-lt"/>
                <a:ea typeface="+mn-ea"/>
                <a:cs typeface="+mn-cs"/>
              </a:defRPr>
            </a:lvl3pPr>
            <a:lvl4pPr marL="1563688" indent="-192088" algn="l" defTabSz="1042988" rtl="0" fontAlgn="base">
              <a:spcBef>
                <a:spcPct val="0"/>
              </a:spcBef>
              <a:spcAft>
                <a:spcPct val="0"/>
              </a:spcAft>
              <a:defRPr sz="2100" kern="1200">
                <a:solidFill>
                  <a:schemeClr val="lt1"/>
                </a:solidFill>
                <a:latin typeface="+mn-lt"/>
                <a:ea typeface="+mn-ea"/>
                <a:cs typeface="+mn-cs"/>
              </a:defRPr>
            </a:lvl4pPr>
            <a:lvl5pPr marL="2085975" indent="-257175" algn="l" defTabSz="1042988" rtl="0" fontAlgn="base">
              <a:spcBef>
                <a:spcPct val="0"/>
              </a:spcBef>
              <a:spcAft>
                <a:spcPct val="0"/>
              </a:spcAft>
              <a:defRPr sz="2100" kern="1200">
                <a:solidFill>
                  <a:schemeClr val="lt1"/>
                </a:solidFill>
                <a:latin typeface="+mn-lt"/>
                <a:ea typeface="+mn-ea"/>
                <a:cs typeface="+mn-cs"/>
              </a:defRPr>
            </a:lvl5pPr>
            <a:lvl6pPr marL="2286000" algn="l" defTabSz="914400" rtl="0" eaLnBrk="1" latinLnBrk="0" hangingPunct="1">
              <a:defRPr sz="2100" kern="1200">
                <a:solidFill>
                  <a:schemeClr val="lt1"/>
                </a:solidFill>
                <a:latin typeface="+mn-lt"/>
                <a:ea typeface="+mn-ea"/>
                <a:cs typeface="+mn-cs"/>
              </a:defRPr>
            </a:lvl6pPr>
            <a:lvl7pPr marL="2743200" algn="l" defTabSz="914400" rtl="0" eaLnBrk="1" latinLnBrk="0" hangingPunct="1">
              <a:defRPr sz="2100" kern="1200">
                <a:solidFill>
                  <a:schemeClr val="lt1"/>
                </a:solidFill>
                <a:latin typeface="+mn-lt"/>
                <a:ea typeface="+mn-ea"/>
                <a:cs typeface="+mn-cs"/>
              </a:defRPr>
            </a:lvl7pPr>
            <a:lvl8pPr marL="3200400" algn="l" defTabSz="914400" rtl="0" eaLnBrk="1" latinLnBrk="0" hangingPunct="1">
              <a:defRPr sz="2100" kern="1200">
                <a:solidFill>
                  <a:schemeClr val="lt1"/>
                </a:solidFill>
                <a:latin typeface="+mn-lt"/>
                <a:ea typeface="+mn-ea"/>
                <a:cs typeface="+mn-cs"/>
              </a:defRPr>
            </a:lvl8pPr>
            <a:lvl9pPr marL="3657600" algn="l" defTabSz="914400" rtl="0" eaLnBrk="1" latinLnBrk="0" hangingPunct="1">
              <a:defRPr sz="2100" kern="1200">
                <a:solidFill>
                  <a:schemeClr val="lt1"/>
                </a:solidFill>
                <a:latin typeface="+mn-lt"/>
                <a:ea typeface="+mn-ea"/>
                <a:cs typeface="+mn-cs"/>
              </a:defRPr>
            </a:lvl9pPr>
          </a:lstStyle>
          <a:p>
            <a:pPr algn="ctr">
              <a:defRPr/>
            </a:pPr>
            <a:endParaRPr lang="en-GB"/>
          </a:p>
        </p:txBody>
      </p:sp>
    </p:spTree>
  </p:cSld>
  <p:clrMapOvr>
    <a:masterClrMapping/>
  </p:clrMapOvr>
</p:sld>
</file>

<file path=ppt/theme/theme1.xml><?xml version="1.0" encoding="utf-8"?>
<a:theme xmlns:a="http://schemas.openxmlformats.org/drawingml/2006/main" name="2_GCSE Year 10 Calender">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B5AF7"/>
        </a:solidFill>
        <a:ln>
          <a:solidFill>
            <a:schemeClr val="bg1"/>
          </a:solidFill>
        </a:ln>
      </a:spPr>
      <a:bodyPr lIns="41062" tIns="52150" rIns="104299" bIns="52150" rtlCol="0" anchor="t" anchorCtr="0"/>
      <a:lstStyle>
        <a:defPPr algn="l">
          <a:defRPr sz="900" baseline="0" dirty="0" smtClean="0">
            <a:solidFill>
              <a:schemeClr val="bg1"/>
            </a:solidFill>
            <a:latin typeface="Verdana" pitchFamily="34" charset="0"/>
          </a:defRPr>
        </a:defPPr>
      </a:lstStyle>
      <a:style>
        <a:lnRef idx="2">
          <a:schemeClr val="accent1"/>
        </a:lnRef>
        <a:fillRef idx="1">
          <a:schemeClr val="lt1"/>
        </a:fillRef>
        <a:effectRef idx="0">
          <a:schemeClr val="accent1"/>
        </a:effectRef>
        <a:fontRef idx="minor">
          <a:schemeClr val="dk1"/>
        </a:fontRef>
      </a:style>
    </a:sp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Year 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Year 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Custom 2">
      <a:dk1>
        <a:sysClr val="windowText" lastClr="000000"/>
      </a:dk1>
      <a:lt1>
        <a:sysClr val="window" lastClr="FFFFFF"/>
      </a:lt1>
      <a:dk2>
        <a:srgbClr val="3B5AF7"/>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GCSE Year 10 Calender">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B5AF7"/>
        </a:solidFill>
        <a:ln>
          <a:solidFill>
            <a:schemeClr val="bg1"/>
          </a:solidFill>
        </a:ln>
      </a:spPr>
      <a:bodyPr lIns="41062" tIns="52150" rIns="104299" bIns="52150" rtlCol="0" anchor="t" anchorCtr="0"/>
      <a:lstStyle>
        <a:defPPr algn="l">
          <a:defRPr sz="900" baseline="0" dirty="0" smtClean="0">
            <a:solidFill>
              <a:schemeClr val="bg1"/>
            </a:solidFill>
            <a:latin typeface="Verdana" pitchFamily="34" charset="0"/>
          </a:defRPr>
        </a:defPPr>
      </a:lstStyle>
      <a:style>
        <a:lnRef idx="2">
          <a:schemeClr val="accent1"/>
        </a:lnRef>
        <a:fillRef idx="1">
          <a:schemeClr val="lt1"/>
        </a:fillRef>
        <a:effectRef idx="0">
          <a:schemeClr val="accent1"/>
        </a:effectRef>
        <a:fontRef idx="minor">
          <a:schemeClr val="dk1"/>
        </a:fontRef>
      </a:style>
    </a:sp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22033</TotalTime>
  <Words>5987</Words>
  <Application>Microsoft Office PowerPoint</Application>
  <PresentationFormat>Custom</PresentationFormat>
  <Paragraphs>984</Paragraphs>
  <Slides>65</Slides>
  <Notes>4</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65</vt:i4>
      </vt:variant>
    </vt:vector>
  </HeadingPairs>
  <TitlesOfParts>
    <vt:vector size="78" baseType="lpstr">
      <vt:lpstr>Arial</vt:lpstr>
      <vt:lpstr>Calibri</vt:lpstr>
      <vt:lpstr>Cambria Math</vt:lpstr>
      <vt:lpstr>Verdana</vt:lpstr>
      <vt:lpstr>Wingdings</vt:lpstr>
      <vt:lpstr>2_GCSE Year 10 Calender</vt:lpstr>
      <vt:lpstr>Year 10</vt:lpstr>
      <vt:lpstr>Year 11</vt:lpstr>
      <vt:lpstr>1_Custom Design</vt:lpstr>
      <vt:lpstr>2_Custom Design</vt:lpstr>
      <vt:lpstr>GCSE Year 10 Calender</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AQA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AQA</dc:creator>
  <cp:lastModifiedBy>Avril Daykin</cp:lastModifiedBy>
  <cp:revision>1732</cp:revision>
  <cp:lastPrinted>2018-09-04T15:10:26Z</cp:lastPrinted>
  <dcterms:created xsi:type="dcterms:W3CDTF">2010-05-17T14:40:02Z</dcterms:created>
  <dcterms:modified xsi:type="dcterms:W3CDTF">2019-03-03T12:34:25Z</dcterms:modified>
</cp:coreProperties>
</file>